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8" r:id="rId3"/>
    <p:sldId id="259" r:id="rId4"/>
    <p:sldId id="309" r:id="rId6"/>
    <p:sldId id="310" r:id="rId7"/>
    <p:sldId id="311" r:id="rId8"/>
    <p:sldId id="312" r:id="rId9"/>
    <p:sldId id="406" r:id="rId10"/>
    <p:sldId id="407" r:id="rId11"/>
    <p:sldId id="408" r:id="rId12"/>
    <p:sldId id="409" r:id="rId13"/>
    <p:sldId id="411" r:id="rId14"/>
    <p:sldId id="412" r:id="rId15"/>
    <p:sldId id="413" r:id="rId16"/>
    <p:sldId id="414" r:id="rId17"/>
    <p:sldId id="314" r:id="rId18"/>
    <p:sldId id="260" r:id="rId19"/>
    <p:sldId id="315" r:id="rId20"/>
    <p:sldId id="265" r:id="rId21"/>
    <p:sldId id="316" r:id="rId22"/>
    <p:sldId id="317" r:id="rId23"/>
    <p:sldId id="266" r:id="rId24"/>
    <p:sldId id="262" r:id="rId25"/>
    <p:sldId id="322" r:id="rId26"/>
    <p:sldId id="323" r:id="rId27"/>
    <p:sldId id="277" r:id="rId28"/>
    <p:sldId id="325" r:id="rId29"/>
    <p:sldId id="326" r:id="rId30"/>
    <p:sldId id="327" r:id="rId31"/>
    <p:sldId id="267" r:id="rId32"/>
    <p:sldId id="281" r:id="rId33"/>
    <p:sldId id="415" r:id="rId34"/>
    <p:sldId id="416" r:id="rId35"/>
    <p:sldId id="417" r:id="rId36"/>
    <p:sldId id="418" r:id="rId37"/>
    <p:sldId id="419" r:id="rId38"/>
    <p:sldId id="263" r:id="rId39"/>
    <p:sldId id="328" r:id="rId40"/>
    <p:sldId id="329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40" r:id="rId50"/>
    <p:sldId id="455" r:id="rId51"/>
    <p:sldId id="341" r:id="rId52"/>
    <p:sldId id="342" r:id="rId53"/>
    <p:sldId id="343" r:id="rId54"/>
    <p:sldId id="344" r:id="rId55"/>
    <p:sldId id="34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D374D"/>
    <a:srgbClr val="C21227"/>
    <a:srgbClr val="880014"/>
    <a:srgbClr val="EB1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>
        <p:scale>
          <a:sx n="75" d="100"/>
          <a:sy n="75" d="100"/>
        </p:scale>
        <p:origin x="102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4395-8BEF-41A1-8AAA-0B6B11182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118EF-6F20-4EA7-BE3B-67C7AF3CB5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4395-8BEF-41A1-8AAA-0B6B11182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14795-0322-4489-B0C0-EA1D190BA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118EF-6F20-4EA7-BE3B-67C7AF3CB5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769080" y="1781724"/>
            <a:ext cx="2143551" cy="2145757"/>
          </a:xfrm>
          <a:custGeom>
            <a:avLst/>
            <a:gdLst>
              <a:gd name="connsiteX0" fmla="*/ 0 w 2143551"/>
              <a:gd name="connsiteY0" fmla="*/ 0 h 2145757"/>
              <a:gd name="connsiteX1" fmla="*/ 2143551 w 2143551"/>
              <a:gd name="connsiteY1" fmla="*/ 0 h 2145757"/>
              <a:gd name="connsiteX2" fmla="*/ 2143551 w 2143551"/>
              <a:gd name="connsiteY2" fmla="*/ 2145757 h 2145757"/>
              <a:gd name="connsiteX3" fmla="*/ 0 w 2143551"/>
              <a:gd name="connsiteY3" fmla="*/ 2145757 h 214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551" h="2145757">
                <a:moveTo>
                  <a:pt x="0" y="0"/>
                </a:moveTo>
                <a:lnTo>
                  <a:pt x="2143551" y="0"/>
                </a:lnTo>
                <a:lnTo>
                  <a:pt x="2143551" y="2145757"/>
                </a:lnTo>
                <a:lnTo>
                  <a:pt x="0" y="21457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2899254" y="3915325"/>
            <a:ext cx="2145187" cy="2135033"/>
          </a:xfrm>
          <a:custGeom>
            <a:avLst/>
            <a:gdLst>
              <a:gd name="connsiteX0" fmla="*/ 0 w 2145187"/>
              <a:gd name="connsiteY0" fmla="*/ 0 h 2135033"/>
              <a:gd name="connsiteX1" fmla="*/ 2145187 w 2145187"/>
              <a:gd name="connsiteY1" fmla="*/ 0 h 2135033"/>
              <a:gd name="connsiteX2" fmla="*/ 2145187 w 2145187"/>
              <a:gd name="connsiteY2" fmla="*/ 2135033 h 2135033"/>
              <a:gd name="connsiteX3" fmla="*/ 0 w 2145187"/>
              <a:gd name="connsiteY3" fmla="*/ 2135033 h 21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187" h="2135033">
                <a:moveTo>
                  <a:pt x="0" y="0"/>
                </a:moveTo>
                <a:lnTo>
                  <a:pt x="2145187" y="0"/>
                </a:lnTo>
                <a:lnTo>
                  <a:pt x="2145187" y="2135033"/>
                </a:lnTo>
                <a:lnTo>
                  <a:pt x="0" y="21350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034490" y="1781725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300795" y="1781725"/>
            <a:ext cx="2123649" cy="2133600"/>
          </a:xfrm>
          <a:custGeom>
            <a:avLst/>
            <a:gdLst>
              <a:gd name="connsiteX0" fmla="*/ 0 w 2123649"/>
              <a:gd name="connsiteY0" fmla="*/ 0 h 2133600"/>
              <a:gd name="connsiteX1" fmla="*/ 2123649 w 2123649"/>
              <a:gd name="connsiteY1" fmla="*/ 0 h 2133600"/>
              <a:gd name="connsiteX2" fmla="*/ 2123649 w 2123649"/>
              <a:gd name="connsiteY2" fmla="*/ 2133600 h 2133600"/>
              <a:gd name="connsiteX3" fmla="*/ 0 w 2123649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649" h="2133600">
                <a:moveTo>
                  <a:pt x="0" y="0"/>
                </a:moveTo>
                <a:lnTo>
                  <a:pt x="2123649" y="0"/>
                </a:lnTo>
                <a:lnTo>
                  <a:pt x="2123649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5188" y="490538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4FFDC9D-D022-4C4F-9F36-3FAD1C14D3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46200" y="2141058"/>
            <a:ext cx="1663700" cy="1376842"/>
          </a:xfrm>
          <a:custGeom>
            <a:avLst/>
            <a:gdLst>
              <a:gd name="connsiteX0" fmla="*/ 94782 w 1663700"/>
              <a:gd name="connsiteY0" fmla="*/ 0 h 1376842"/>
              <a:gd name="connsiteX1" fmla="*/ 1568918 w 1663700"/>
              <a:gd name="connsiteY1" fmla="*/ 0 h 1376842"/>
              <a:gd name="connsiteX2" fmla="*/ 1663700 w 1663700"/>
              <a:gd name="connsiteY2" fmla="*/ 94782 h 1376842"/>
              <a:gd name="connsiteX3" fmla="*/ 1663700 w 1663700"/>
              <a:gd name="connsiteY3" fmla="*/ 1282060 h 1376842"/>
              <a:gd name="connsiteX4" fmla="*/ 1568918 w 1663700"/>
              <a:gd name="connsiteY4" fmla="*/ 1376842 h 1376842"/>
              <a:gd name="connsiteX5" fmla="*/ 94782 w 1663700"/>
              <a:gd name="connsiteY5" fmla="*/ 1376842 h 1376842"/>
              <a:gd name="connsiteX6" fmla="*/ 0 w 1663700"/>
              <a:gd name="connsiteY6" fmla="*/ 1282060 h 1376842"/>
              <a:gd name="connsiteX7" fmla="*/ 0 w 1663700"/>
              <a:gd name="connsiteY7" fmla="*/ 94782 h 1376842"/>
              <a:gd name="connsiteX8" fmla="*/ 94782 w 1663700"/>
              <a:gd name="connsiteY8" fmla="*/ 0 h 137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700" h="1376842">
                <a:moveTo>
                  <a:pt x="94782" y="0"/>
                </a:moveTo>
                <a:lnTo>
                  <a:pt x="1568918" y="0"/>
                </a:lnTo>
                <a:cubicBezTo>
                  <a:pt x="1621265" y="0"/>
                  <a:pt x="1663700" y="42435"/>
                  <a:pt x="1663700" y="94782"/>
                </a:cubicBezTo>
                <a:lnTo>
                  <a:pt x="1663700" y="1282060"/>
                </a:lnTo>
                <a:cubicBezTo>
                  <a:pt x="1663700" y="1334407"/>
                  <a:pt x="1621265" y="1376842"/>
                  <a:pt x="1568918" y="1376842"/>
                </a:cubicBezTo>
                <a:lnTo>
                  <a:pt x="94782" y="1376842"/>
                </a:lnTo>
                <a:cubicBezTo>
                  <a:pt x="42435" y="1376842"/>
                  <a:pt x="0" y="1334407"/>
                  <a:pt x="0" y="1282060"/>
                </a:cubicBezTo>
                <a:lnTo>
                  <a:pt x="0" y="94782"/>
                </a:lnTo>
                <a:cubicBezTo>
                  <a:pt x="0" y="42435"/>
                  <a:pt x="42435" y="0"/>
                  <a:pt x="94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346200" y="4109484"/>
            <a:ext cx="1663700" cy="1376842"/>
          </a:xfrm>
          <a:custGeom>
            <a:avLst/>
            <a:gdLst>
              <a:gd name="connsiteX0" fmla="*/ 94782 w 1663700"/>
              <a:gd name="connsiteY0" fmla="*/ 0 h 1376842"/>
              <a:gd name="connsiteX1" fmla="*/ 1568918 w 1663700"/>
              <a:gd name="connsiteY1" fmla="*/ 0 h 1376842"/>
              <a:gd name="connsiteX2" fmla="*/ 1663700 w 1663700"/>
              <a:gd name="connsiteY2" fmla="*/ 94782 h 1376842"/>
              <a:gd name="connsiteX3" fmla="*/ 1663700 w 1663700"/>
              <a:gd name="connsiteY3" fmla="*/ 1282060 h 1376842"/>
              <a:gd name="connsiteX4" fmla="*/ 1568918 w 1663700"/>
              <a:gd name="connsiteY4" fmla="*/ 1376842 h 1376842"/>
              <a:gd name="connsiteX5" fmla="*/ 94782 w 1663700"/>
              <a:gd name="connsiteY5" fmla="*/ 1376842 h 1376842"/>
              <a:gd name="connsiteX6" fmla="*/ 0 w 1663700"/>
              <a:gd name="connsiteY6" fmla="*/ 1282060 h 1376842"/>
              <a:gd name="connsiteX7" fmla="*/ 0 w 1663700"/>
              <a:gd name="connsiteY7" fmla="*/ 94782 h 1376842"/>
              <a:gd name="connsiteX8" fmla="*/ 94782 w 1663700"/>
              <a:gd name="connsiteY8" fmla="*/ 0 h 137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700" h="1376842">
                <a:moveTo>
                  <a:pt x="94782" y="0"/>
                </a:moveTo>
                <a:lnTo>
                  <a:pt x="1568918" y="0"/>
                </a:lnTo>
                <a:cubicBezTo>
                  <a:pt x="1621265" y="0"/>
                  <a:pt x="1663700" y="42435"/>
                  <a:pt x="1663700" y="94782"/>
                </a:cubicBezTo>
                <a:lnTo>
                  <a:pt x="1663700" y="1282060"/>
                </a:lnTo>
                <a:cubicBezTo>
                  <a:pt x="1663700" y="1334407"/>
                  <a:pt x="1621265" y="1376842"/>
                  <a:pt x="1568918" y="1376842"/>
                </a:cubicBezTo>
                <a:lnTo>
                  <a:pt x="94782" y="1376842"/>
                </a:lnTo>
                <a:cubicBezTo>
                  <a:pt x="42435" y="1376842"/>
                  <a:pt x="0" y="1334407"/>
                  <a:pt x="0" y="1282060"/>
                </a:cubicBezTo>
                <a:lnTo>
                  <a:pt x="0" y="94782"/>
                </a:lnTo>
                <a:cubicBezTo>
                  <a:pt x="0" y="42435"/>
                  <a:pt x="42435" y="0"/>
                  <a:pt x="94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00800" y="2141058"/>
            <a:ext cx="1663700" cy="1376842"/>
          </a:xfrm>
          <a:custGeom>
            <a:avLst/>
            <a:gdLst>
              <a:gd name="connsiteX0" fmla="*/ 94782 w 1663700"/>
              <a:gd name="connsiteY0" fmla="*/ 0 h 1376842"/>
              <a:gd name="connsiteX1" fmla="*/ 1568918 w 1663700"/>
              <a:gd name="connsiteY1" fmla="*/ 0 h 1376842"/>
              <a:gd name="connsiteX2" fmla="*/ 1663700 w 1663700"/>
              <a:gd name="connsiteY2" fmla="*/ 94782 h 1376842"/>
              <a:gd name="connsiteX3" fmla="*/ 1663700 w 1663700"/>
              <a:gd name="connsiteY3" fmla="*/ 1282060 h 1376842"/>
              <a:gd name="connsiteX4" fmla="*/ 1568918 w 1663700"/>
              <a:gd name="connsiteY4" fmla="*/ 1376842 h 1376842"/>
              <a:gd name="connsiteX5" fmla="*/ 94782 w 1663700"/>
              <a:gd name="connsiteY5" fmla="*/ 1376842 h 1376842"/>
              <a:gd name="connsiteX6" fmla="*/ 0 w 1663700"/>
              <a:gd name="connsiteY6" fmla="*/ 1282060 h 1376842"/>
              <a:gd name="connsiteX7" fmla="*/ 0 w 1663700"/>
              <a:gd name="connsiteY7" fmla="*/ 94782 h 1376842"/>
              <a:gd name="connsiteX8" fmla="*/ 94782 w 1663700"/>
              <a:gd name="connsiteY8" fmla="*/ 0 h 137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700" h="1376842">
                <a:moveTo>
                  <a:pt x="94782" y="0"/>
                </a:moveTo>
                <a:lnTo>
                  <a:pt x="1568918" y="0"/>
                </a:lnTo>
                <a:cubicBezTo>
                  <a:pt x="1621265" y="0"/>
                  <a:pt x="1663700" y="42435"/>
                  <a:pt x="1663700" y="94782"/>
                </a:cubicBezTo>
                <a:lnTo>
                  <a:pt x="1663700" y="1282060"/>
                </a:lnTo>
                <a:cubicBezTo>
                  <a:pt x="1663700" y="1334407"/>
                  <a:pt x="1621265" y="1376842"/>
                  <a:pt x="1568918" y="1376842"/>
                </a:cubicBezTo>
                <a:lnTo>
                  <a:pt x="94782" y="1376842"/>
                </a:lnTo>
                <a:cubicBezTo>
                  <a:pt x="42435" y="1376842"/>
                  <a:pt x="0" y="1334407"/>
                  <a:pt x="0" y="1282060"/>
                </a:cubicBezTo>
                <a:lnTo>
                  <a:pt x="0" y="94782"/>
                </a:lnTo>
                <a:cubicBezTo>
                  <a:pt x="0" y="42435"/>
                  <a:pt x="42435" y="0"/>
                  <a:pt x="94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400800" y="4109484"/>
            <a:ext cx="1663700" cy="1376842"/>
          </a:xfrm>
          <a:custGeom>
            <a:avLst/>
            <a:gdLst>
              <a:gd name="connsiteX0" fmla="*/ 94782 w 1663700"/>
              <a:gd name="connsiteY0" fmla="*/ 0 h 1376842"/>
              <a:gd name="connsiteX1" fmla="*/ 1568918 w 1663700"/>
              <a:gd name="connsiteY1" fmla="*/ 0 h 1376842"/>
              <a:gd name="connsiteX2" fmla="*/ 1663700 w 1663700"/>
              <a:gd name="connsiteY2" fmla="*/ 94782 h 1376842"/>
              <a:gd name="connsiteX3" fmla="*/ 1663700 w 1663700"/>
              <a:gd name="connsiteY3" fmla="*/ 1282060 h 1376842"/>
              <a:gd name="connsiteX4" fmla="*/ 1568918 w 1663700"/>
              <a:gd name="connsiteY4" fmla="*/ 1376842 h 1376842"/>
              <a:gd name="connsiteX5" fmla="*/ 94782 w 1663700"/>
              <a:gd name="connsiteY5" fmla="*/ 1376842 h 1376842"/>
              <a:gd name="connsiteX6" fmla="*/ 0 w 1663700"/>
              <a:gd name="connsiteY6" fmla="*/ 1282060 h 1376842"/>
              <a:gd name="connsiteX7" fmla="*/ 0 w 1663700"/>
              <a:gd name="connsiteY7" fmla="*/ 94782 h 1376842"/>
              <a:gd name="connsiteX8" fmla="*/ 94782 w 1663700"/>
              <a:gd name="connsiteY8" fmla="*/ 0 h 137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700" h="1376842">
                <a:moveTo>
                  <a:pt x="94782" y="0"/>
                </a:moveTo>
                <a:lnTo>
                  <a:pt x="1568918" y="0"/>
                </a:lnTo>
                <a:cubicBezTo>
                  <a:pt x="1621265" y="0"/>
                  <a:pt x="1663700" y="42435"/>
                  <a:pt x="1663700" y="94782"/>
                </a:cubicBezTo>
                <a:lnTo>
                  <a:pt x="1663700" y="1282060"/>
                </a:lnTo>
                <a:cubicBezTo>
                  <a:pt x="1663700" y="1334407"/>
                  <a:pt x="1621265" y="1376842"/>
                  <a:pt x="1568918" y="1376842"/>
                </a:cubicBezTo>
                <a:lnTo>
                  <a:pt x="94782" y="1376842"/>
                </a:lnTo>
                <a:cubicBezTo>
                  <a:pt x="42435" y="1376842"/>
                  <a:pt x="0" y="1334407"/>
                  <a:pt x="0" y="1282060"/>
                </a:cubicBezTo>
                <a:lnTo>
                  <a:pt x="0" y="94782"/>
                </a:lnTo>
                <a:cubicBezTo>
                  <a:pt x="0" y="42435"/>
                  <a:pt x="42435" y="0"/>
                  <a:pt x="94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5188" y="490538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4FFDC9D-D022-4C4F-9F36-3FAD1C14D3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5188" y="490538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4FFDC9D-D022-4C4F-9F36-3FAD1C14D3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406316" y="1606550"/>
            <a:ext cx="3188144" cy="2066587"/>
          </a:xfrm>
          <a:custGeom>
            <a:avLst/>
            <a:gdLst>
              <a:gd name="connsiteX0" fmla="*/ 0 w 3867851"/>
              <a:gd name="connsiteY0" fmla="*/ 0 h 2507180"/>
              <a:gd name="connsiteX1" fmla="*/ 3867851 w 3867851"/>
              <a:gd name="connsiteY1" fmla="*/ 0 h 2507180"/>
              <a:gd name="connsiteX2" fmla="*/ 3867851 w 3867851"/>
              <a:gd name="connsiteY2" fmla="*/ 2507180 h 2507180"/>
              <a:gd name="connsiteX3" fmla="*/ 0 w 3867851"/>
              <a:gd name="connsiteY3" fmla="*/ 2507180 h 250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851" h="2507180">
                <a:moveTo>
                  <a:pt x="0" y="0"/>
                </a:moveTo>
                <a:lnTo>
                  <a:pt x="3867851" y="0"/>
                </a:lnTo>
                <a:lnTo>
                  <a:pt x="3867851" y="2507180"/>
                </a:lnTo>
                <a:lnTo>
                  <a:pt x="0" y="25071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406316" y="3968707"/>
            <a:ext cx="1445350" cy="2044418"/>
          </a:xfrm>
          <a:custGeom>
            <a:avLst/>
            <a:gdLst>
              <a:gd name="connsiteX0" fmla="*/ 0 w 1753496"/>
              <a:gd name="connsiteY0" fmla="*/ 0 h 2480285"/>
              <a:gd name="connsiteX1" fmla="*/ 1753496 w 1753496"/>
              <a:gd name="connsiteY1" fmla="*/ 0 h 2480285"/>
              <a:gd name="connsiteX2" fmla="*/ 1753496 w 1753496"/>
              <a:gd name="connsiteY2" fmla="*/ 2480285 h 2480285"/>
              <a:gd name="connsiteX3" fmla="*/ 0 w 1753496"/>
              <a:gd name="connsiteY3" fmla="*/ 2480285 h 248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3496" h="2480285">
                <a:moveTo>
                  <a:pt x="0" y="0"/>
                </a:moveTo>
                <a:lnTo>
                  <a:pt x="1753496" y="0"/>
                </a:lnTo>
                <a:lnTo>
                  <a:pt x="1753496" y="2480285"/>
                </a:lnTo>
                <a:lnTo>
                  <a:pt x="0" y="2480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7161430" y="3968707"/>
            <a:ext cx="1445350" cy="2044418"/>
          </a:xfrm>
          <a:custGeom>
            <a:avLst/>
            <a:gdLst>
              <a:gd name="connsiteX0" fmla="*/ 0 w 1753496"/>
              <a:gd name="connsiteY0" fmla="*/ 0 h 2480285"/>
              <a:gd name="connsiteX1" fmla="*/ 1753496 w 1753496"/>
              <a:gd name="connsiteY1" fmla="*/ 0 h 2480285"/>
              <a:gd name="connsiteX2" fmla="*/ 1753496 w 1753496"/>
              <a:gd name="connsiteY2" fmla="*/ 2480285 h 2480285"/>
              <a:gd name="connsiteX3" fmla="*/ 0 w 1753496"/>
              <a:gd name="connsiteY3" fmla="*/ 2480285 h 248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3496" h="2480285">
                <a:moveTo>
                  <a:pt x="0" y="0"/>
                </a:moveTo>
                <a:lnTo>
                  <a:pt x="1753496" y="0"/>
                </a:lnTo>
                <a:lnTo>
                  <a:pt x="1753496" y="2480285"/>
                </a:lnTo>
                <a:lnTo>
                  <a:pt x="0" y="2480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904224" y="1606550"/>
            <a:ext cx="2080831" cy="4406576"/>
          </a:xfrm>
          <a:custGeom>
            <a:avLst/>
            <a:gdLst>
              <a:gd name="connsiteX0" fmla="*/ 0 w 2524461"/>
              <a:gd name="connsiteY0" fmla="*/ 0 h 5346052"/>
              <a:gd name="connsiteX1" fmla="*/ 2524461 w 2524461"/>
              <a:gd name="connsiteY1" fmla="*/ 0 h 5346052"/>
              <a:gd name="connsiteX2" fmla="*/ 2524461 w 2524461"/>
              <a:gd name="connsiteY2" fmla="*/ 5346052 h 5346052"/>
              <a:gd name="connsiteX3" fmla="*/ 0 w 2524461"/>
              <a:gd name="connsiteY3" fmla="*/ 5346052 h 534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461" h="5346052">
                <a:moveTo>
                  <a:pt x="0" y="0"/>
                </a:moveTo>
                <a:lnTo>
                  <a:pt x="2524461" y="0"/>
                </a:lnTo>
                <a:lnTo>
                  <a:pt x="2524461" y="5346052"/>
                </a:lnTo>
                <a:lnTo>
                  <a:pt x="0" y="5346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1448970" y="2460573"/>
            <a:ext cx="4010860" cy="2177143"/>
          </a:xfrm>
          <a:custGeom>
            <a:avLst/>
            <a:gdLst>
              <a:gd name="connsiteX0" fmla="*/ 0 w 4010860"/>
              <a:gd name="connsiteY0" fmla="*/ 0 h 2177143"/>
              <a:gd name="connsiteX1" fmla="*/ 4010860 w 4010860"/>
              <a:gd name="connsiteY1" fmla="*/ 0 h 2177143"/>
              <a:gd name="connsiteX2" fmla="*/ 4010860 w 4010860"/>
              <a:gd name="connsiteY2" fmla="*/ 2177143 h 2177143"/>
              <a:gd name="connsiteX3" fmla="*/ 0 w 4010860"/>
              <a:gd name="connsiteY3" fmla="*/ 2177143 h 217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860" h="2177143">
                <a:moveTo>
                  <a:pt x="0" y="0"/>
                </a:moveTo>
                <a:lnTo>
                  <a:pt x="4010860" y="0"/>
                </a:lnTo>
                <a:lnTo>
                  <a:pt x="4010860" y="2177143"/>
                </a:lnTo>
                <a:lnTo>
                  <a:pt x="0" y="2177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732170" y="2460573"/>
            <a:ext cx="4010860" cy="2177143"/>
          </a:xfrm>
          <a:custGeom>
            <a:avLst/>
            <a:gdLst>
              <a:gd name="connsiteX0" fmla="*/ 0 w 4010860"/>
              <a:gd name="connsiteY0" fmla="*/ 0 h 2177143"/>
              <a:gd name="connsiteX1" fmla="*/ 4010860 w 4010860"/>
              <a:gd name="connsiteY1" fmla="*/ 0 h 2177143"/>
              <a:gd name="connsiteX2" fmla="*/ 4010860 w 4010860"/>
              <a:gd name="connsiteY2" fmla="*/ 2177143 h 2177143"/>
              <a:gd name="connsiteX3" fmla="*/ 0 w 4010860"/>
              <a:gd name="connsiteY3" fmla="*/ 2177143 h 217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860" h="2177143">
                <a:moveTo>
                  <a:pt x="0" y="0"/>
                </a:moveTo>
                <a:lnTo>
                  <a:pt x="4010860" y="0"/>
                </a:lnTo>
                <a:lnTo>
                  <a:pt x="4010860" y="2177143"/>
                </a:lnTo>
                <a:lnTo>
                  <a:pt x="0" y="2177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1612D06-D73D-4EED-9DF5-798D8FCD1F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B0B5D07-C9D1-4555-A042-037D16AA3D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109170" y="2772674"/>
            <a:ext cx="1859590" cy="1859590"/>
          </a:xfrm>
          <a:custGeom>
            <a:avLst/>
            <a:gdLst>
              <a:gd name="connsiteX0" fmla="*/ 929795 w 1859590"/>
              <a:gd name="connsiteY0" fmla="*/ 0 h 1859590"/>
              <a:gd name="connsiteX1" fmla="*/ 1859590 w 1859590"/>
              <a:gd name="connsiteY1" fmla="*/ 929795 h 1859590"/>
              <a:gd name="connsiteX2" fmla="*/ 929795 w 1859590"/>
              <a:gd name="connsiteY2" fmla="*/ 1859590 h 1859590"/>
              <a:gd name="connsiteX3" fmla="*/ 0 w 1859590"/>
              <a:gd name="connsiteY3" fmla="*/ 929795 h 1859590"/>
              <a:gd name="connsiteX4" fmla="*/ 929795 w 1859590"/>
              <a:gd name="connsiteY4" fmla="*/ 0 h 185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590" h="1859590">
                <a:moveTo>
                  <a:pt x="929795" y="0"/>
                </a:moveTo>
                <a:cubicBezTo>
                  <a:pt x="1443307" y="0"/>
                  <a:pt x="1859590" y="416283"/>
                  <a:pt x="1859590" y="929795"/>
                </a:cubicBezTo>
                <a:cubicBezTo>
                  <a:pt x="1859590" y="1443307"/>
                  <a:pt x="1443307" y="1859590"/>
                  <a:pt x="929795" y="1859590"/>
                </a:cubicBezTo>
                <a:cubicBezTo>
                  <a:pt x="416283" y="1859590"/>
                  <a:pt x="0" y="1443307"/>
                  <a:pt x="0" y="929795"/>
                </a:cubicBezTo>
                <a:cubicBezTo>
                  <a:pt x="0" y="416283"/>
                  <a:pt x="416283" y="0"/>
                  <a:pt x="929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429262" y="3233341"/>
            <a:ext cx="1315248" cy="1315246"/>
          </a:xfrm>
          <a:custGeom>
            <a:avLst/>
            <a:gdLst>
              <a:gd name="connsiteX0" fmla="*/ 657624 w 1315248"/>
              <a:gd name="connsiteY0" fmla="*/ 0 h 1315246"/>
              <a:gd name="connsiteX1" fmla="*/ 1315248 w 1315248"/>
              <a:gd name="connsiteY1" fmla="*/ 657623 h 1315246"/>
              <a:gd name="connsiteX2" fmla="*/ 657624 w 1315248"/>
              <a:gd name="connsiteY2" fmla="*/ 1315246 h 1315246"/>
              <a:gd name="connsiteX3" fmla="*/ 0 w 1315248"/>
              <a:gd name="connsiteY3" fmla="*/ 657623 h 1315246"/>
              <a:gd name="connsiteX4" fmla="*/ 657624 w 1315248"/>
              <a:gd name="connsiteY4" fmla="*/ 0 h 131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248" h="1315246">
                <a:moveTo>
                  <a:pt x="657624" y="0"/>
                </a:moveTo>
                <a:cubicBezTo>
                  <a:pt x="1020820" y="0"/>
                  <a:pt x="1315248" y="294428"/>
                  <a:pt x="1315248" y="657623"/>
                </a:cubicBezTo>
                <a:cubicBezTo>
                  <a:pt x="1315248" y="1020818"/>
                  <a:pt x="1020820" y="1315246"/>
                  <a:pt x="657624" y="1315246"/>
                </a:cubicBezTo>
                <a:cubicBezTo>
                  <a:pt x="294428" y="1315246"/>
                  <a:pt x="0" y="1020818"/>
                  <a:pt x="0" y="657623"/>
                </a:cubicBezTo>
                <a:cubicBezTo>
                  <a:pt x="0" y="294428"/>
                  <a:pt x="294428" y="0"/>
                  <a:pt x="6576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74714" y="2133601"/>
            <a:ext cx="2496935" cy="1855309"/>
          </a:xfrm>
          <a:custGeom>
            <a:avLst/>
            <a:gdLst>
              <a:gd name="connsiteX0" fmla="*/ 0 w 2496935"/>
              <a:gd name="connsiteY0" fmla="*/ 0 h 1855309"/>
              <a:gd name="connsiteX1" fmla="*/ 2496935 w 2496935"/>
              <a:gd name="connsiteY1" fmla="*/ 0 h 1855309"/>
              <a:gd name="connsiteX2" fmla="*/ 2496935 w 2496935"/>
              <a:gd name="connsiteY2" fmla="*/ 1855309 h 1855309"/>
              <a:gd name="connsiteX3" fmla="*/ 0 w 2496935"/>
              <a:gd name="connsiteY3" fmla="*/ 1855309 h 185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935" h="1855309">
                <a:moveTo>
                  <a:pt x="0" y="0"/>
                </a:moveTo>
                <a:lnTo>
                  <a:pt x="2496935" y="0"/>
                </a:lnTo>
                <a:lnTo>
                  <a:pt x="2496935" y="1855309"/>
                </a:lnTo>
                <a:lnTo>
                  <a:pt x="0" y="18553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523261" y="2133601"/>
            <a:ext cx="2496935" cy="1855309"/>
          </a:xfrm>
          <a:custGeom>
            <a:avLst/>
            <a:gdLst>
              <a:gd name="connsiteX0" fmla="*/ 0 w 2496935"/>
              <a:gd name="connsiteY0" fmla="*/ 0 h 1855309"/>
              <a:gd name="connsiteX1" fmla="*/ 2496935 w 2496935"/>
              <a:gd name="connsiteY1" fmla="*/ 0 h 1855309"/>
              <a:gd name="connsiteX2" fmla="*/ 2496935 w 2496935"/>
              <a:gd name="connsiteY2" fmla="*/ 1855309 h 1855309"/>
              <a:gd name="connsiteX3" fmla="*/ 0 w 2496935"/>
              <a:gd name="connsiteY3" fmla="*/ 1855309 h 185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935" h="1855309">
                <a:moveTo>
                  <a:pt x="0" y="0"/>
                </a:moveTo>
                <a:lnTo>
                  <a:pt x="2496935" y="0"/>
                </a:lnTo>
                <a:lnTo>
                  <a:pt x="2496935" y="1855309"/>
                </a:lnTo>
                <a:lnTo>
                  <a:pt x="0" y="18553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171809" y="2133601"/>
            <a:ext cx="2496935" cy="1855309"/>
          </a:xfrm>
          <a:custGeom>
            <a:avLst/>
            <a:gdLst>
              <a:gd name="connsiteX0" fmla="*/ 0 w 2496935"/>
              <a:gd name="connsiteY0" fmla="*/ 0 h 1855309"/>
              <a:gd name="connsiteX1" fmla="*/ 2496935 w 2496935"/>
              <a:gd name="connsiteY1" fmla="*/ 0 h 1855309"/>
              <a:gd name="connsiteX2" fmla="*/ 2496935 w 2496935"/>
              <a:gd name="connsiteY2" fmla="*/ 1855309 h 1855309"/>
              <a:gd name="connsiteX3" fmla="*/ 0 w 2496935"/>
              <a:gd name="connsiteY3" fmla="*/ 1855309 h 185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935" h="1855309">
                <a:moveTo>
                  <a:pt x="0" y="0"/>
                </a:moveTo>
                <a:lnTo>
                  <a:pt x="2496935" y="0"/>
                </a:lnTo>
                <a:lnTo>
                  <a:pt x="2496935" y="1855309"/>
                </a:lnTo>
                <a:lnTo>
                  <a:pt x="0" y="18553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20355" y="2133601"/>
            <a:ext cx="2496935" cy="1855309"/>
          </a:xfrm>
          <a:custGeom>
            <a:avLst/>
            <a:gdLst>
              <a:gd name="connsiteX0" fmla="*/ 0 w 2496935"/>
              <a:gd name="connsiteY0" fmla="*/ 0 h 1855309"/>
              <a:gd name="connsiteX1" fmla="*/ 2496935 w 2496935"/>
              <a:gd name="connsiteY1" fmla="*/ 0 h 1855309"/>
              <a:gd name="connsiteX2" fmla="*/ 2496935 w 2496935"/>
              <a:gd name="connsiteY2" fmla="*/ 1855309 h 1855309"/>
              <a:gd name="connsiteX3" fmla="*/ 0 w 2496935"/>
              <a:gd name="connsiteY3" fmla="*/ 1855309 h 185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935" h="1855309">
                <a:moveTo>
                  <a:pt x="0" y="0"/>
                </a:moveTo>
                <a:lnTo>
                  <a:pt x="2496935" y="0"/>
                </a:lnTo>
                <a:lnTo>
                  <a:pt x="2496935" y="1855309"/>
                </a:lnTo>
                <a:lnTo>
                  <a:pt x="0" y="18553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-1" fmla="*/ 0 w 3686629"/>
                <a:gd name="connsiteY0-2" fmla="*/ 0 h 714829"/>
                <a:gd name="connsiteX1-3" fmla="*/ 3686629 w 3686629"/>
                <a:gd name="connsiteY1-4" fmla="*/ 0 h 714829"/>
                <a:gd name="connsiteX2-5" fmla="*/ 3435202 w 3686629"/>
                <a:gd name="connsiteY2-6" fmla="*/ 714829 h 714829"/>
                <a:gd name="connsiteX3-7" fmla="*/ 0 w 3686629"/>
                <a:gd name="connsiteY3-8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/>
        </p:nvSpPr>
        <p:spPr>
          <a:xfrm rot="5400000">
            <a:off x="7637879" y="595532"/>
            <a:ext cx="3946379" cy="3402050"/>
          </a:xfrm>
          <a:prstGeom prst="hexagon">
            <a:avLst>
              <a:gd name="adj" fmla="val 28810"/>
              <a:gd name="vf" fmla="val 115470"/>
            </a:avLst>
          </a:prstGeom>
          <a:solidFill>
            <a:srgbClr val="D7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 flipH="1">
            <a:off x="10213823" y="2877"/>
            <a:ext cx="989088" cy="1712451"/>
          </a:xfrm>
          <a:custGeom>
            <a:avLst/>
            <a:gdLst>
              <a:gd name="T0" fmla="*/ 536 w 536"/>
              <a:gd name="T1" fmla="*/ 0 h 928"/>
              <a:gd name="T2" fmla="*/ 536 w 536"/>
              <a:gd name="T3" fmla="*/ 618 h 928"/>
              <a:gd name="T4" fmla="*/ 0 w 536"/>
              <a:gd name="T5" fmla="*/ 928 h 928"/>
              <a:gd name="T6" fmla="*/ 0 w 536"/>
              <a:gd name="T7" fmla="*/ 308 h 928"/>
              <a:gd name="T8" fmla="*/ 536 w 536"/>
              <a:gd name="T9" fmla="*/ 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536" y="0"/>
                </a:moveTo>
                <a:lnTo>
                  <a:pt x="536" y="618"/>
                </a:lnTo>
                <a:lnTo>
                  <a:pt x="0" y="928"/>
                </a:lnTo>
                <a:lnTo>
                  <a:pt x="0" y="308"/>
                </a:lnTo>
                <a:lnTo>
                  <a:pt x="536" y="0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 flipH="1">
            <a:off x="10213823" y="-6350"/>
            <a:ext cx="1978177" cy="577584"/>
          </a:xfrm>
          <a:custGeom>
            <a:avLst/>
            <a:gdLst>
              <a:gd name="T0" fmla="*/ 1072 w 1072"/>
              <a:gd name="T1" fmla="*/ 5 h 313"/>
              <a:gd name="T2" fmla="*/ 536 w 1072"/>
              <a:gd name="T3" fmla="*/ 313 h 313"/>
              <a:gd name="T4" fmla="*/ 0 w 1072"/>
              <a:gd name="T5" fmla="*/ 5 h 313"/>
              <a:gd name="T6" fmla="*/ 9 w 1072"/>
              <a:gd name="T7" fmla="*/ 0 h 313"/>
              <a:gd name="T8" fmla="*/ 1065 w 1072"/>
              <a:gd name="T9" fmla="*/ 0 h 313"/>
              <a:gd name="T10" fmla="*/ 1072 w 1072"/>
              <a:gd name="T11" fmla="*/ 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2" h="313">
                <a:moveTo>
                  <a:pt x="1072" y="5"/>
                </a:moveTo>
                <a:lnTo>
                  <a:pt x="536" y="313"/>
                </a:lnTo>
                <a:lnTo>
                  <a:pt x="0" y="5"/>
                </a:lnTo>
                <a:lnTo>
                  <a:pt x="9" y="0"/>
                </a:lnTo>
                <a:lnTo>
                  <a:pt x="1065" y="0"/>
                </a:lnTo>
                <a:lnTo>
                  <a:pt x="1072" y="5"/>
                </a:lnTo>
                <a:close/>
              </a:path>
            </a:pathLst>
          </a:custGeom>
          <a:solidFill>
            <a:srgbClr val="E76E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 flipH="1">
            <a:off x="11202912" y="1143281"/>
            <a:ext cx="989088" cy="1138559"/>
          </a:xfrm>
          <a:custGeom>
            <a:avLst/>
            <a:gdLst>
              <a:gd name="T0" fmla="*/ 536 w 536"/>
              <a:gd name="T1" fmla="*/ 310 h 617"/>
              <a:gd name="T2" fmla="*/ 536 w 536"/>
              <a:gd name="T3" fmla="*/ 310 h 617"/>
              <a:gd name="T4" fmla="*/ 0 w 536"/>
              <a:gd name="T5" fmla="*/ 0 h 617"/>
              <a:gd name="T6" fmla="*/ 0 w 536"/>
              <a:gd name="T7" fmla="*/ 617 h 617"/>
              <a:gd name="T8" fmla="*/ 536 w 536"/>
              <a:gd name="T9" fmla="*/ 31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617">
                <a:moveTo>
                  <a:pt x="536" y="310"/>
                </a:moveTo>
                <a:lnTo>
                  <a:pt x="536" y="310"/>
                </a:lnTo>
                <a:lnTo>
                  <a:pt x="0" y="0"/>
                </a:lnTo>
                <a:lnTo>
                  <a:pt x="0" y="617"/>
                </a:lnTo>
                <a:lnTo>
                  <a:pt x="536" y="310"/>
                </a:lnTo>
                <a:close/>
              </a:path>
            </a:pathLst>
          </a:custGeom>
          <a:solidFill>
            <a:srgbClr val="E76E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9"/>
          <p:cNvSpPr/>
          <p:nvPr/>
        </p:nvSpPr>
        <p:spPr bwMode="auto">
          <a:xfrm flipH="1">
            <a:off x="11202912" y="2877"/>
            <a:ext cx="989088" cy="1712451"/>
          </a:xfrm>
          <a:custGeom>
            <a:avLst/>
            <a:gdLst>
              <a:gd name="T0" fmla="*/ 536 w 536"/>
              <a:gd name="T1" fmla="*/ 308 h 928"/>
              <a:gd name="T2" fmla="*/ 536 w 536"/>
              <a:gd name="T3" fmla="*/ 928 h 928"/>
              <a:gd name="T4" fmla="*/ 0 w 536"/>
              <a:gd name="T5" fmla="*/ 618 h 928"/>
              <a:gd name="T6" fmla="*/ 0 w 536"/>
              <a:gd name="T7" fmla="*/ 0 h 928"/>
              <a:gd name="T8" fmla="*/ 536 w 536"/>
              <a:gd name="T9" fmla="*/ 30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536" y="308"/>
                </a:moveTo>
                <a:lnTo>
                  <a:pt x="536" y="928"/>
                </a:lnTo>
                <a:lnTo>
                  <a:pt x="0" y="618"/>
                </a:lnTo>
                <a:lnTo>
                  <a:pt x="0" y="0"/>
                </a:lnTo>
                <a:lnTo>
                  <a:pt x="536" y="308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0"/>
          <p:cNvSpPr/>
          <p:nvPr/>
        </p:nvSpPr>
        <p:spPr bwMode="auto">
          <a:xfrm flipH="1">
            <a:off x="10213823" y="5138384"/>
            <a:ext cx="989088" cy="1706916"/>
          </a:xfrm>
          <a:custGeom>
            <a:avLst/>
            <a:gdLst>
              <a:gd name="T0" fmla="*/ 0 w 536"/>
              <a:gd name="T1" fmla="*/ 0 h 925"/>
              <a:gd name="T2" fmla="*/ 0 w 536"/>
              <a:gd name="T3" fmla="*/ 618 h 925"/>
              <a:gd name="T4" fmla="*/ 536 w 536"/>
              <a:gd name="T5" fmla="*/ 925 h 925"/>
              <a:gd name="T6" fmla="*/ 536 w 536"/>
              <a:gd name="T7" fmla="*/ 308 h 925"/>
              <a:gd name="T8" fmla="*/ 0 w 536"/>
              <a:gd name="T9" fmla="*/ 0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5">
                <a:moveTo>
                  <a:pt x="0" y="0"/>
                </a:moveTo>
                <a:lnTo>
                  <a:pt x="0" y="618"/>
                </a:lnTo>
                <a:lnTo>
                  <a:pt x="536" y="925"/>
                </a:lnTo>
                <a:lnTo>
                  <a:pt x="536" y="308"/>
                </a:lnTo>
                <a:lnTo>
                  <a:pt x="0" y="0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H="1">
            <a:off x="9224735" y="4566337"/>
            <a:ext cx="1978177" cy="1140404"/>
          </a:xfrm>
          <a:custGeom>
            <a:avLst/>
            <a:gdLst>
              <a:gd name="T0" fmla="*/ 0 w 1072"/>
              <a:gd name="T1" fmla="*/ 310 h 618"/>
              <a:gd name="T2" fmla="*/ 536 w 1072"/>
              <a:gd name="T3" fmla="*/ 618 h 618"/>
              <a:gd name="T4" fmla="*/ 1072 w 1072"/>
              <a:gd name="T5" fmla="*/ 310 h 618"/>
              <a:gd name="T6" fmla="*/ 1072 w 1072"/>
              <a:gd name="T7" fmla="*/ 310 h 618"/>
              <a:gd name="T8" fmla="*/ 536 w 1072"/>
              <a:gd name="T9" fmla="*/ 0 h 618"/>
              <a:gd name="T10" fmla="*/ 0 w 1072"/>
              <a:gd name="T11" fmla="*/ 31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2" h="618">
                <a:moveTo>
                  <a:pt x="0" y="310"/>
                </a:moveTo>
                <a:lnTo>
                  <a:pt x="536" y="618"/>
                </a:lnTo>
                <a:lnTo>
                  <a:pt x="1072" y="310"/>
                </a:lnTo>
                <a:lnTo>
                  <a:pt x="1072" y="310"/>
                </a:lnTo>
                <a:lnTo>
                  <a:pt x="536" y="0"/>
                </a:lnTo>
                <a:lnTo>
                  <a:pt x="0" y="310"/>
                </a:lnTo>
                <a:close/>
              </a:path>
            </a:pathLst>
          </a:custGeom>
          <a:solidFill>
            <a:srgbClr val="E76E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2"/>
          <p:cNvSpPr/>
          <p:nvPr/>
        </p:nvSpPr>
        <p:spPr bwMode="auto">
          <a:xfrm flipH="1">
            <a:off x="9224735" y="5138384"/>
            <a:ext cx="989088" cy="1706916"/>
          </a:xfrm>
          <a:custGeom>
            <a:avLst/>
            <a:gdLst>
              <a:gd name="T0" fmla="*/ 0 w 536"/>
              <a:gd name="T1" fmla="*/ 308 h 925"/>
              <a:gd name="T2" fmla="*/ 0 w 536"/>
              <a:gd name="T3" fmla="*/ 925 h 925"/>
              <a:gd name="T4" fmla="*/ 536 w 536"/>
              <a:gd name="T5" fmla="*/ 618 h 925"/>
              <a:gd name="T6" fmla="*/ 536 w 536"/>
              <a:gd name="T7" fmla="*/ 0 h 925"/>
              <a:gd name="T8" fmla="*/ 0 w 536"/>
              <a:gd name="T9" fmla="*/ 308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5">
                <a:moveTo>
                  <a:pt x="0" y="308"/>
                </a:moveTo>
                <a:lnTo>
                  <a:pt x="0" y="925"/>
                </a:lnTo>
                <a:lnTo>
                  <a:pt x="536" y="618"/>
                </a:lnTo>
                <a:lnTo>
                  <a:pt x="536" y="0"/>
                </a:lnTo>
                <a:lnTo>
                  <a:pt x="0" y="308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3"/>
          <p:cNvSpPr/>
          <p:nvPr/>
        </p:nvSpPr>
        <p:spPr bwMode="auto">
          <a:xfrm flipH="1">
            <a:off x="11202912" y="1715328"/>
            <a:ext cx="989088" cy="1710606"/>
          </a:xfrm>
          <a:custGeom>
            <a:avLst/>
            <a:gdLst>
              <a:gd name="T0" fmla="*/ 0 w 536"/>
              <a:gd name="T1" fmla="*/ 307 h 927"/>
              <a:gd name="T2" fmla="*/ 0 w 536"/>
              <a:gd name="T3" fmla="*/ 927 h 927"/>
              <a:gd name="T4" fmla="*/ 536 w 536"/>
              <a:gd name="T5" fmla="*/ 617 h 927"/>
              <a:gd name="T6" fmla="*/ 536 w 536"/>
              <a:gd name="T7" fmla="*/ 0 h 927"/>
              <a:gd name="T8" fmla="*/ 0 w 536"/>
              <a:gd name="T9" fmla="*/ 307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7">
                <a:moveTo>
                  <a:pt x="0" y="307"/>
                </a:moveTo>
                <a:lnTo>
                  <a:pt x="0" y="927"/>
                </a:lnTo>
                <a:lnTo>
                  <a:pt x="536" y="617"/>
                </a:lnTo>
                <a:lnTo>
                  <a:pt x="536" y="0"/>
                </a:lnTo>
                <a:lnTo>
                  <a:pt x="0" y="307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11202912" y="3425933"/>
            <a:ext cx="989088" cy="1712451"/>
          </a:xfrm>
          <a:custGeom>
            <a:avLst/>
            <a:gdLst>
              <a:gd name="T0" fmla="*/ 0 w 536"/>
              <a:gd name="T1" fmla="*/ 0 h 928"/>
              <a:gd name="T2" fmla="*/ 0 w 536"/>
              <a:gd name="T3" fmla="*/ 618 h 928"/>
              <a:gd name="T4" fmla="*/ 536 w 536"/>
              <a:gd name="T5" fmla="*/ 928 h 928"/>
              <a:gd name="T6" fmla="*/ 536 w 536"/>
              <a:gd name="T7" fmla="*/ 308 h 928"/>
              <a:gd name="T8" fmla="*/ 0 w 536"/>
              <a:gd name="T9" fmla="*/ 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0" y="0"/>
                </a:moveTo>
                <a:lnTo>
                  <a:pt x="0" y="618"/>
                </a:lnTo>
                <a:lnTo>
                  <a:pt x="536" y="928"/>
                </a:lnTo>
                <a:lnTo>
                  <a:pt x="536" y="308"/>
                </a:lnTo>
                <a:lnTo>
                  <a:pt x="0" y="0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5"/>
          <p:cNvSpPr/>
          <p:nvPr/>
        </p:nvSpPr>
        <p:spPr bwMode="auto">
          <a:xfrm flipH="1">
            <a:off x="10213823" y="2853886"/>
            <a:ext cx="1978177" cy="1140404"/>
          </a:xfrm>
          <a:custGeom>
            <a:avLst/>
            <a:gdLst>
              <a:gd name="T0" fmla="*/ 0 w 1072"/>
              <a:gd name="T1" fmla="*/ 310 h 618"/>
              <a:gd name="T2" fmla="*/ 536 w 1072"/>
              <a:gd name="T3" fmla="*/ 618 h 618"/>
              <a:gd name="T4" fmla="*/ 1072 w 1072"/>
              <a:gd name="T5" fmla="*/ 310 h 618"/>
              <a:gd name="T6" fmla="*/ 1072 w 1072"/>
              <a:gd name="T7" fmla="*/ 310 h 618"/>
              <a:gd name="T8" fmla="*/ 536 w 1072"/>
              <a:gd name="T9" fmla="*/ 0 h 618"/>
              <a:gd name="T10" fmla="*/ 0 w 1072"/>
              <a:gd name="T11" fmla="*/ 31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2" h="618">
                <a:moveTo>
                  <a:pt x="0" y="310"/>
                </a:moveTo>
                <a:lnTo>
                  <a:pt x="536" y="618"/>
                </a:lnTo>
                <a:lnTo>
                  <a:pt x="1072" y="310"/>
                </a:lnTo>
                <a:lnTo>
                  <a:pt x="1072" y="310"/>
                </a:lnTo>
                <a:lnTo>
                  <a:pt x="536" y="0"/>
                </a:lnTo>
                <a:lnTo>
                  <a:pt x="0" y="310"/>
                </a:lnTo>
                <a:close/>
              </a:path>
            </a:pathLst>
          </a:custGeom>
          <a:solidFill>
            <a:srgbClr val="E76E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6"/>
          <p:cNvSpPr/>
          <p:nvPr/>
        </p:nvSpPr>
        <p:spPr bwMode="auto">
          <a:xfrm flipH="1">
            <a:off x="10213823" y="3425933"/>
            <a:ext cx="989088" cy="1712451"/>
          </a:xfrm>
          <a:custGeom>
            <a:avLst/>
            <a:gdLst>
              <a:gd name="T0" fmla="*/ 0 w 536"/>
              <a:gd name="T1" fmla="*/ 308 h 928"/>
              <a:gd name="T2" fmla="*/ 0 w 536"/>
              <a:gd name="T3" fmla="*/ 928 h 928"/>
              <a:gd name="T4" fmla="*/ 536 w 536"/>
              <a:gd name="T5" fmla="*/ 618 h 928"/>
              <a:gd name="T6" fmla="*/ 536 w 536"/>
              <a:gd name="T7" fmla="*/ 0 h 928"/>
              <a:gd name="T8" fmla="*/ 0 w 536"/>
              <a:gd name="T9" fmla="*/ 30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0" y="308"/>
                </a:moveTo>
                <a:lnTo>
                  <a:pt x="0" y="928"/>
                </a:lnTo>
                <a:lnTo>
                  <a:pt x="536" y="618"/>
                </a:lnTo>
                <a:lnTo>
                  <a:pt x="536" y="0"/>
                </a:lnTo>
                <a:lnTo>
                  <a:pt x="0" y="308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7"/>
          <p:cNvSpPr/>
          <p:nvPr/>
        </p:nvSpPr>
        <p:spPr bwMode="auto">
          <a:xfrm flipH="1">
            <a:off x="8237493" y="3994290"/>
            <a:ext cx="987242" cy="1712451"/>
          </a:xfrm>
          <a:custGeom>
            <a:avLst/>
            <a:gdLst>
              <a:gd name="T0" fmla="*/ 535 w 535"/>
              <a:gd name="T1" fmla="*/ 928 h 928"/>
              <a:gd name="T2" fmla="*/ 535 w 535"/>
              <a:gd name="T3" fmla="*/ 310 h 928"/>
              <a:gd name="T4" fmla="*/ 0 w 535"/>
              <a:gd name="T5" fmla="*/ 0 h 928"/>
              <a:gd name="T6" fmla="*/ 0 w 535"/>
              <a:gd name="T7" fmla="*/ 620 h 928"/>
              <a:gd name="T8" fmla="*/ 535 w 535"/>
              <a:gd name="T9" fmla="*/ 92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928">
                <a:moveTo>
                  <a:pt x="535" y="928"/>
                </a:moveTo>
                <a:lnTo>
                  <a:pt x="535" y="310"/>
                </a:lnTo>
                <a:lnTo>
                  <a:pt x="0" y="0"/>
                </a:lnTo>
                <a:lnTo>
                  <a:pt x="0" y="620"/>
                </a:lnTo>
                <a:lnTo>
                  <a:pt x="535" y="928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8"/>
          <p:cNvSpPr/>
          <p:nvPr/>
        </p:nvSpPr>
        <p:spPr bwMode="auto">
          <a:xfrm flipH="1">
            <a:off x="9224735" y="3425933"/>
            <a:ext cx="989088" cy="1712451"/>
          </a:xfrm>
          <a:custGeom>
            <a:avLst/>
            <a:gdLst>
              <a:gd name="T0" fmla="*/ 536 w 536"/>
              <a:gd name="T1" fmla="*/ 308 h 928"/>
              <a:gd name="T2" fmla="*/ 536 w 536"/>
              <a:gd name="T3" fmla="*/ 928 h 928"/>
              <a:gd name="T4" fmla="*/ 0 w 536"/>
              <a:gd name="T5" fmla="*/ 618 h 928"/>
              <a:gd name="T6" fmla="*/ 0 w 536"/>
              <a:gd name="T7" fmla="*/ 0 h 928"/>
              <a:gd name="T8" fmla="*/ 536 w 536"/>
              <a:gd name="T9" fmla="*/ 30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536" y="308"/>
                </a:moveTo>
                <a:lnTo>
                  <a:pt x="536" y="928"/>
                </a:lnTo>
                <a:lnTo>
                  <a:pt x="0" y="618"/>
                </a:lnTo>
                <a:lnTo>
                  <a:pt x="0" y="0"/>
                </a:lnTo>
                <a:lnTo>
                  <a:pt x="536" y="308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9"/>
          <p:cNvSpPr/>
          <p:nvPr/>
        </p:nvSpPr>
        <p:spPr bwMode="auto">
          <a:xfrm flipH="1">
            <a:off x="7255567" y="4852361"/>
            <a:ext cx="494544" cy="854381"/>
          </a:xfrm>
          <a:custGeom>
            <a:avLst/>
            <a:gdLst>
              <a:gd name="T0" fmla="*/ 268 w 268"/>
              <a:gd name="T1" fmla="*/ 463 h 463"/>
              <a:gd name="T2" fmla="*/ 268 w 268"/>
              <a:gd name="T3" fmla="*/ 155 h 463"/>
              <a:gd name="T4" fmla="*/ 0 w 268"/>
              <a:gd name="T5" fmla="*/ 0 h 463"/>
              <a:gd name="T6" fmla="*/ 0 w 268"/>
              <a:gd name="T7" fmla="*/ 308 h 463"/>
              <a:gd name="T8" fmla="*/ 268 w 268"/>
              <a:gd name="T9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463">
                <a:moveTo>
                  <a:pt x="268" y="463"/>
                </a:moveTo>
                <a:lnTo>
                  <a:pt x="268" y="155"/>
                </a:lnTo>
                <a:lnTo>
                  <a:pt x="0" y="0"/>
                </a:lnTo>
                <a:lnTo>
                  <a:pt x="0" y="308"/>
                </a:lnTo>
                <a:lnTo>
                  <a:pt x="268" y="463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0"/>
          <p:cNvSpPr/>
          <p:nvPr/>
        </p:nvSpPr>
        <p:spPr bwMode="auto">
          <a:xfrm flipH="1">
            <a:off x="7255567" y="4280314"/>
            <a:ext cx="494544" cy="858071"/>
          </a:xfrm>
          <a:custGeom>
            <a:avLst/>
            <a:gdLst>
              <a:gd name="T0" fmla="*/ 268 w 268"/>
              <a:gd name="T1" fmla="*/ 465 h 465"/>
              <a:gd name="T2" fmla="*/ 268 w 268"/>
              <a:gd name="T3" fmla="*/ 155 h 465"/>
              <a:gd name="T4" fmla="*/ 0 w 268"/>
              <a:gd name="T5" fmla="*/ 0 h 465"/>
              <a:gd name="T6" fmla="*/ 0 w 268"/>
              <a:gd name="T7" fmla="*/ 310 h 465"/>
              <a:gd name="T8" fmla="*/ 268 w 268"/>
              <a:gd name="T9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465">
                <a:moveTo>
                  <a:pt x="268" y="465"/>
                </a:moveTo>
                <a:lnTo>
                  <a:pt x="268" y="155"/>
                </a:lnTo>
                <a:lnTo>
                  <a:pt x="0" y="0"/>
                </a:lnTo>
                <a:lnTo>
                  <a:pt x="0" y="310"/>
                </a:lnTo>
                <a:lnTo>
                  <a:pt x="268" y="465"/>
                </a:lnTo>
                <a:close/>
              </a:path>
            </a:pathLst>
          </a:custGeom>
          <a:solidFill>
            <a:srgbClr val="E76E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1"/>
          <p:cNvSpPr/>
          <p:nvPr/>
        </p:nvSpPr>
        <p:spPr bwMode="auto">
          <a:xfrm flipH="1">
            <a:off x="7750111" y="4852361"/>
            <a:ext cx="494544" cy="854381"/>
          </a:xfrm>
          <a:custGeom>
            <a:avLst/>
            <a:gdLst>
              <a:gd name="T0" fmla="*/ 268 w 268"/>
              <a:gd name="T1" fmla="*/ 308 h 463"/>
              <a:gd name="T2" fmla="*/ 268 w 268"/>
              <a:gd name="T3" fmla="*/ 0 h 463"/>
              <a:gd name="T4" fmla="*/ 0 w 268"/>
              <a:gd name="T5" fmla="*/ 155 h 463"/>
              <a:gd name="T6" fmla="*/ 0 w 268"/>
              <a:gd name="T7" fmla="*/ 463 h 463"/>
              <a:gd name="T8" fmla="*/ 268 w 268"/>
              <a:gd name="T9" fmla="*/ 30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463">
                <a:moveTo>
                  <a:pt x="268" y="308"/>
                </a:moveTo>
                <a:lnTo>
                  <a:pt x="268" y="0"/>
                </a:lnTo>
                <a:lnTo>
                  <a:pt x="0" y="155"/>
                </a:lnTo>
                <a:lnTo>
                  <a:pt x="0" y="463"/>
                </a:lnTo>
                <a:lnTo>
                  <a:pt x="268" y="308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2"/>
          <p:cNvSpPr/>
          <p:nvPr/>
        </p:nvSpPr>
        <p:spPr bwMode="auto">
          <a:xfrm flipH="1">
            <a:off x="6268325" y="4280314"/>
            <a:ext cx="492698" cy="858071"/>
          </a:xfrm>
          <a:custGeom>
            <a:avLst/>
            <a:gdLst>
              <a:gd name="T0" fmla="*/ 267 w 267"/>
              <a:gd name="T1" fmla="*/ 465 h 465"/>
              <a:gd name="T2" fmla="*/ 267 w 267"/>
              <a:gd name="T3" fmla="*/ 155 h 465"/>
              <a:gd name="T4" fmla="*/ 0 w 267"/>
              <a:gd name="T5" fmla="*/ 0 h 465"/>
              <a:gd name="T6" fmla="*/ 0 w 267"/>
              <a:gd name="T7" fmla="*/ 310 h 465"/>
              <a:gd name="T8" fmla="*/ 267 w 267"/>
              <a:gd name="T9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7" h="465">
                <a:moveTo>
                  <a:pt x="267" y="465"/>
                </a:moveTo>
                <a:lnTo>
                  <a:pt x="267" y="155"/>
                </a:lnTo>
                <a:lnTo>
                  <a:pt x="0" y="0"/>
                </a:lnTo>
                <a:lnTo>
                  <a:pt x="0" y="310"/>
                </a:lnTo>
                <a:lnTo>
                  <a:pt x="267" y="465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3"/>
          <p:cNvSpPr/>
          <p:nvPr/>
        </p:nvSpPr>
        <p:spPr bwMode="auto">
          <a:xfrm flipH="1">
            <a:off x="6761023" y="4280314"/>
            <a:ext cx="494544" cy="858071"/>
          </a:xfrm>
          <a:custGeom>
            <a:avLst/>
            <a:gdLst>
              <a:gd name="T0" fmla="*/ 268 w 268"/>
              <a:gd name="T1" fmla="*/ 310 h 465"/>
              <a:gd name="T2" fmla="*/ 268 w 268"/>
              <a:gd name="T3" fmla="*/ 0 h 465"/>
              <a:gd name="T4" fmla="*/ 0 w 268"/>
              <a:gd name="T5" fmla="*/ 155 h 465"/>
              <a:gd name="T6" fmla="*/ 0 w 268"/>
              <a:gd name="T7" fmla="*/ 465 h 465"/>
              <a:gd name="T8" fmla="*/ 268 w 268"/>
              <a:gd name="T9" fmla="*/ 310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465">
                <a:moveTo>
                  <a:pt x="268" y="310"/>
                </a:moveTo>
                <a:lnTo>
                  <a:pt x="268" y="0"/>
                </a:lnTo>
                <a:lnTo>
                  <a:pt x="0" y="155"/>
                </a:lnTo>
                <a:lnTo>
                  <a:pt x="0" y="465"/>
                </a:lnTo>
                <a:lnTo>
                  <a:pt x="268" y="310"/>
                </a:lnTo>
                <a:close/>
              </a:path>
            </a:pathLst>
          </a:custGeom>
          <a:solidFill>
            <a:srgbClr val="9A15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4"/>
          <p:cNvSpPr/>
          <p:nvPr/>
        </p:nvSpPr>
        <p:spPr bwMode="auto">
          <a:xfrm flipH="1">
            <a:off x="11202912" y="4566337"/>
            <a:ext cx="989088" cy="1712451"/>
          </a:xfrm>
          <a:custGeom>
            <a:avLst/>
            <a:gdLst>
              <a:gd name="T0" fmla="*/ 0 w 536"/>
              <a:gd name="T1" fmla="*/ 618 h 928"/>
              <a:gd name="T2" fmla="*/ 0 w 536"/>
              <a:gd name="T3" fmla="*/ 0 h 928"/>
              <a:gd name="T4" fmla="*/ 536 w 536"/>
              <a:gd name="T5" fmla="*/ 308 h 928"/>
              <a:gd name="T6" fmla="*/ 536 w 536"/>
              <a:gd name="T7" fmla="*/ 928 h 928"/>
              <a:gd name="T8" fmla="*/ 0 w 536"/>
              <a:gd name="T9" fmla="*/ 61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" h="928">
                <a:moveTo>
                  <a:pt x="0" y="618"/>
                </a:moveTo>
                <a:lnTo>
                  <a:pt x="0" y="0"/>
                </a:lnTo>
                <a:lnTo>
                  <a:pt x="536" y="308"/>
                </a:lnTo>
                <a:lnTo>
                  <a:pt x="536" y="928"/>
                </a:lnTo>
                <a:lnTo>
                  <a:pt x="0" y="618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5"/>
          <p:cNvSpPr/>
          <p:nvPr/>
        </p:nvSpPr>
        <p:spPr bwMode="auto">
          <a:xfrm flipH="1">
            <a:off x="9224735" y="-6350"/>
            <a:ext cx="989088" cy="1149631"/>
          </a:xfrm>
          <a:custGeom>
            <a:avLst/>
            <a:gdLst>
              <a:gd name="T0" fmla="*/ 536 w 536"/>
              <a:gd name="T1" fmla="*/ 0 h 623"/>
              <a:gd name="T2" fmla="*/ 536 w 536"/>
              <a:gd name="T3" fmla="*/ 313 h 623"/>
              <a:gd name="T4" fmla="*/ 0 w 536"/>
              <a:gd name="T5" fmla="*/ 623 h 623"/>
              <a:gd name="T6" fmla="*/ 0 w 536"/>
              <a:gd name="T7" fmla="*/ 5 h 623"/>
              <a:gd name="T8" fmla="*/ 9 w 536"/>
              <a:gd name="T9" fmla="*/ 0 h 623"/>
              <a:gd name="T10" fmla="*/ 536 w 536"/>
              <a:gd name="T11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6" h="623">
                <a:moveTo>
                  <a:pt x="536" y="0"/>
                </a:moveTo>
                <a:lnTo>
                  <a:pt x="536" y="313"/>
                </a:lnTo>
                <a:lnTo>
                  <a:pt x="0" y="623"/>
                </a:lnTo>
                <a:lnTo>
                  <a:pt x="0" y="5"/>
                </a:lnTo>
                <a:lnTo>
                  <a:pt x="9" y="0"/>
                </a:lnTo>
                <a:lnTo>
                  <a:pt x="536" y="0"/>
                </a:lnTo>
                <a:close/>
              </a:path>
            </a:pathLst>
          </a:custGeom>
          <a:solidFill>
            <a:srgbClr val="C92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6"/>
          <p:cNvSpPr>
            <a:spLocks noChangeArrowheads="1"/>
          </p:cNvSpPr>
          <p:nvPr/>
        </p:nvSpPr>
        <p:spPr bwMode="auto">
          <a:xfrm>
            <a:off x="2273851" y="2546664"/>
            <a:ext cx="168289" cy="194781"/>
          </a:xfrm>
          <a:custGeom>
            <a:avLst/>
            <a:gdLst>
              <a:gd name="T0" fmla="*/ 58106390 w 475"/>
              <a:gd name="T1" fmla="*/ 71207247 h 552"/>
              <a:gd name="T2" fmla="*/ 58106390 w 475"/>
              <a:gd name="T3" fmla="*/ 71207247 h 552"/>
              <a:gd name="T4" fmla="*/ 54327993 w 475"/>
              <a:gd name="T5" fmla="*/ 71207247 h 552"/>
              <a:gd name="T6" fmla="*/ 54327993 w 475"/>
              <a:gd name="T7" fmla="*/ 0 h 552"/>
              <a:gd name="T8" fmla="*/ 58106390 w 475"/>
              <a:gd name="T9" fmla="*/ 0 h 552"/>
              <a:gd name="T10" fmla="*/ 61754124 w 475"/>
              <a:gd name="T11" fmla="*/ 3618618 h 552"/>
              <a:gd name="T12" fmla="*/ 61754124 w 475"/>
              <a:gd name="T13" fmla="*/ 67588630 h 552"/>
              <a:gd name="T14" fmla="*/ 58106390 w 475"/>
              <a:gd name="T15" fmla="*/ 71207247 h 552"/>
              <a:gd name="T16" fmla="*/ 7426131 w 475"/>
              <a:gd name="T17" fmla="*/ 67588630 h 552"/>
              <a:gd name="T18" fmla="*/ 7426131 w 475"/>
              <a:gd name="T19" fmla="*/ 67588630 h 552"/>
              <a:gd name="T20" fmla="*/ 7426131 w 475"/>
              <a:gd name="T21" fmla="*/ 63970012 h 552"/>
              <a:gd name="T22" fmla="*/ 13809846 w 475"/>
              <a:gd name="T23" fmla="*/ 63970012 h 552"/>
              <a:gd name="T24" fmla="*/ 21235977 w 475"/>
              <a:gd name="T25" fmla="*/ 56603721 h 552"/>
              <a:gd name="T26" fmla="*/ 13809846 w 475"/>
              <a:gd name="T27" fmla="*/ 49237429 h 552"/>
              <a:gd name="T28" fmla="*/ 7426131 w 475"/>
              <a:gd name="T29" fmla="*/ 49237429 h 552"/>
              <a:gd name="T30" fmla="*/ 7426131 w 475"/>
              <a:gd name="T31" fmla="*/ 42905028 h 552"/>
              <a:gd name="T32" fmla="*/ 13809846 w 475"/>
              <a:gd name="T33" fmla="*/ 42905028 h 552"/>
              <a:gd name="T34" fmla="*/ 21235977 w 475"/>
              <a:gd name="T35" fmla="*/ 35539095 h 552"/>
              <a:gd name="T36" fmla="*/ 13809846 w 475"/>
              <a:gd name="T37" fmla="*/ 28301860 h 552"/>
              <a:gd name="T38" fmla="*/ 7426131 w 475"/>
              <a:gd name="T39" fmla="*/ 28301860 h 552"/>
              <a:gd name="T40" fmla="*/ 7426131 w 475"/>
              <a:gd name="T41" fmla="*/ 21840403 h 552"/>
              <a:gd name="T42" fmla="*/ 13809846 w 475"/>
              <a:gd name="T43" fmla="*/ 21840403 h 552"/>
              <a:gd name="T44" fmla="*/ 21235977 w 475"/>
              <a:gd name="T45" fmla="*/ 14603167 h 552"/>
              <a:gd name="T46" fmla="*/ 13809846 w 475"/>
              <a:gd name="T47" fmla="*/ 7236876 h 552"/>
              <a:gd name="T48" fmla="*/ 7426131 w 475"/>
              <a:gd name="T49" fmla="*/ 7236876 h 552"/>
              <a:gd name="T50" fmla="*/ 7426131 w 475"/>
              <a:gd name="T51" fmla="*/ 3618618 h 552"/>
              <a:gd name="T52" fmla="*/ 11074226 w 475"/>
              <a:gd name="T53" fmla="*/ 0 h 552"/>
              <a:gd name="T54" fmla="*/ 50680259 w 475"/>
              <a:gd name="T55" fmla="*/ 0 h 552"/>
              <a:gd name="T56" fmla="*/ 50680259 w 475"/>
              <a:gd name="T57" fmla="*/ 71207247 h 552"/>
              <a:gd name="T58" fmla="*/ 11074226 w 475"/>
              <a:gd name="T59" fmla="*/ 71207247 h 552"/>
              <a:gd name="T60" fmla="*/ 7426131 w 475"/>
              <a:gd name="T61" fmla="*/ 67588630 h 552"/>
              <a:gd name="T62" fmla="*/ 17588243 w 475"/>
              <a:gd name="T63" fmla="*/ 14603167 h 552"/>
              <a:gd name="T64" fmla="*/ 17588243 w 475"/>
              <a:gd name="T65" fmla="*/ 14603167 h 552"/>
              <a:gd name="T66" fmla="*/ 13809846 w 475"/>
              <a:gd name="T67" fmla="*/ 18221785 h 552"/>
              <a:gd name="T68" fmla="*/ 3778036 w 475"/>
              <a:gd name="T69" fmla="*/ 18221785 h 552"/>
              <a:gd name="T70" fmla="*/ 0 w 475"/>
              <a:gd name="T71" fmla="*/ 14603167 h 552"/>
              <a:gd name="T72" fmla="*/ 3778036 w 475"/>
              <a:gd name="T73" fmla="*/ 10984909 h 552"/>
              <a:gd name="T74" fmla="*/ 13809846 w 475"/>
              <a:gd name="T75" fmla="*/ 10984909 h 552"/>
              <a:gd name="T76" fmla="*/ 17588243 w 475"/>
              <a:gd name="T77" fmla="*/ 14603167 h 552"/>
              <a:gd name="T78" fmla="*/ 3778036 w 475"/>
              <a:gd name="T79" fmla="*/ 31920478 h 552"/>
              <a:gd name="T80" fmla="*/ 3778036 w 475"/>
              <a:gd name="T81" fmla="*/ 31920478 h 552"/>
              <a:gd name="T82" fmla="*/ 13809846 w 475"/>
              <a:gd name="T83" fmla="*/ 31920478 h 552"/>
              <a:gd name="T84" fmla="*/ 17588243 w 475"/>
              <a:gd name="T85" fmla="*/ 35539095 h 552"/>
              <a:gd name="T86" fmla="*/ 13809846 w 475"/>
              <a:gd name="T87" fmla="*/ 39286770 h 552"/>
              <a:gd name="T88" fmla="*/ 3778036 w 475"/>
              <a:gd name="T89" fmla="*/ 39286770 h 552"/>
              <a:gd name="T90" fmla="*/ 0 w 475"/>
              <a:gd name="T91" fmla="*/ 35539095 h 552"/>
              <a:gd name="T92" fmla="*/ 3778036 w 475"/>
              <a:gd name="T93" fmla="*/ 31920478 h 552"/>
              <a:gd name="T94" fmla="*/ 3778036 w 475"/>
              <a:gd name="T95" fmla="*/ 52985462 h 552"/>
              <a:gd name="T96" fmla="*/ 3778036 w 475"/>
              <a:gd name="T97" fmla="*/ 52985462 h 552"/>
              <a:gd name="T98" fmla="*/ 13809846 w 475"/>
              <a:gd name="T99" fmla="*/ 52985462 h 552"/>
              <a:gd name="T100" fmla="*/ 17588243 w 475"/>
              <a:gd name="T101" fmla="*/ 56603721 h 552"/>
              <a:gd name="T102" fmla="*/ 13809846 w 475"/>
              <a:gd name="T103" fmla="*/ 60222338 h 552"/>
              <a:gd name="T104" fmla="*/ 3778036 w 475"/>
              <a:gd name="T105" fmla="*/ 60222338 h 552"/>
              <a:gd name="T106" fmla="*/ 0 w 475"/>
              <a:gd name="T107" fmla="*/ 56603721 h 552"/>
              <a:gd name="T108" fmla="*/ 3778036 w 475"/>
              <a:gd name="T109" fmla="*/ 52985462 h 55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75" h="552">
                <a:moveTo>
                  <a:pt x="446" y="551"/>
                </a:moveTo>
                <a:lnTo>
                  <a:pt x="446" y="551"/>
                </a:lnTo>
                <a:cubicBezTo>
                  <a:pt x="417" y="551"/>
                  <a:pt x="417" y="551"/>
                  <a:pt x="417" y="551"/>
                </a:cubicBezTo>
                <a:cubicBezTo>
                  <a:pt x="417" y="0"/>
                  <a:pt x="417" y="0"/>
                  <a:pt x="417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60" y="0"/>
                  <a:pt x="474" y="14"/>
                  <a:pt x="474" y="28"/>
                </a:cubicBezTo>
                <a:cubicBezTo>
                  <a:pt x="474" y="523"/>
                  <a:pt x="474" y="523"/>
                  <a:pt x="474" y="523"/>
                </a:cubicBezTo>
                <a:cubicBezTo>
                  <a:pt x="474" y="537"/>
                  <a:pt x="460" y="551"/>
                  <a:pt x="446" y="551"/>
                </a:cubicBezTo>
                <a:close/>
                <a:moveTo>
                  <a:pt x="57" y="523"/>
                </a:moveTo>
                <a:lnTo>
                  <a:pt x="57" y="523"/>
                </a:lnTo>
                <a:cubicBezTo>
                  <a:pt x="57" y="495"/>
                  <a:pt x="57" y="495"/>
                  <a:pt x="57" y="495"/>
                </a:cubicBezTo>
                <a:cubicBezTo>
                  <a:pt x="106" y="495"/>
                  <a:pt x="106" y="495"/>
                  <a:pt x="106" y="495"/>
                </a:cubicBezTo>
                <a:cubicBezTo>
                  <a:pt x="135" y="495"/>
                  <a:pt x="163" y="466"/>
                  <a:pt x="163" y="438"/>
                </a:cubicBezTo>
                <a:cubicBezTo>
                  <a:pt x="163" y="403"/>
                  <a:pt x="135" y="381"/>
                  <a:pt x="106" y="381"/>
                </a:cubicBezTo>
                <a:cubicBezTo>
                  <a:pt x="57" y="381"/>
                  <a:pt x="57" y="381"/>
                  <a:pt x="57" y="381"/>
                </a:cubicBezTo>
                <a:cubicBezTo>
                  <a:pt x="57" y="332"/>
                  <a:pt x="57" y="332"/>
                  <a:pt x="57" y="33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35" y="332"/>
                  <a:pt x="163" y="304"/>
                  <a:pt x="163" y="275"/>
                </a:cubicBezTo>
                <a:cubicBezTo>
                  <a:pt x="163" y="247"/>
                  <a:pt x="135" y="219"/>
                  <a:pt x="106" y="21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106" y="169"/>
                  <a:pt x="106" y="169"/>
                  <a:pt x="106" y="169"/>
                </a:cubicBezTo>
                <a:cubicBezTo>
                  <a:pt x="135" y="169"/>
                  <a:pt x="163" y="148"/>
                  <a:pt x="163" y="113"/>
                </a:cubicBezTo>
                <a:cubicBezTo>
                  <a:pt x="163" y="85"/>
                  <a:pt x="135" y="56"/>
                  <a:pt x="106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14"/>
                  <a:pt x="71" y="0"/>
                  <a:pt x="85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51"/>
                  <a:pt x="389" y="551"/>
                  <a:pt x="389" y="551"/>
                </a:cubicBezTo>
                <a:cubicBezTo>
                  <a:pt x="85" y="551"/>
                  <a:pt x="85" y="551"/>
                  <a:pt x="85" y="551"/>
                </a:cubicBezTo>
                <a:cubicBezTo>
                  <a:pt x="71" y="551"/>
                  <a:pt x="57" y="537"/>
                  <a:pt x="57" y="52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35" y="134"/>
                  <a:pt x="120" y="141"/>
                  <a:pt x="106" y="14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15" y="141"/>
                  <a:pt x="0" y="134"/>
                  <a:pt x="0" y="113"/>
                </a:cubicBezTo>
                <a:cubicBezTo>
                  <a:pt x="0" y="99"/>
                  <a:pt x="15" y="85"/>
                  <a:pt x="29" y="85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20" y="85"/>
                  <a:pt x="135" y="99"/>
                  <a:pt x="135" y="113"/>
                </a:cubicBezTo>
                <a:close/>
                <a:moveTo>
                  <a:pt x="29" y="247"/>
                </a:moveTo>
                <a:lnTo>
                  <a:pt x="29" y="247"/>
                </a:lnTo>
                <a:cubicBezTo>
                  <a:pt x="106" y="247"/>
                  <a:pt x="106" y="247"/>
                  <a:pt x="106" y="247"/>
                </a:cubicBezTo>
                <a:cubicBezTo>
                  <a:pt x="120" y="247"/>
                  <a:pt x="135" y="261"/>
                  <a:pt x="135" y="275"/>
                </a:cubicBezTo>
                <a:cubicBezTo>
                  <a:pt x="135" y="290"/>
                  <a:pt x="120" y="304"/>
                  <a:pt x="106" y="304"/>
                </a:cubicBezTo>
                <a:cubicBezTo>
                  <a:pt x="29" y="304"/>
                  <a:pt x="29" y="304"/>
                  <a:pt x="29" y="304"/>
                </a:cubicBezTo>
                <a:cubicBezTo>
                  <a:pt x="15" y="304"/>
                  <a:pt x="0" y="290"/>
                  <a:pt x="0" y="275"/>
                </a:cubicBezTo>
                <a:cubicBezTo>
                  <a:pt x="0" y="261"/>
                  <a:pt x="15" y="247"/>
                  <a:pt x="29" y="247"/>
                </a:cubicBezTo>
                <a:close/>
                <a:moveTo>
                  <a:pt x="29" y="410"/>
                </a:moveTo>
                <a:lnTo>
                  <a:pt x="29" y="410"/>
                </a:lnTo>
                <a:cubicBezTo>
                  <a:pt x="106" y="410"/>
                  <a:pt x="106" y="410"/>
                  <a:pt x="106" y="410"/>
                </a:cubicBezTo>
                <a:cubicBezTo>
                  <a:pt x="120" y="410"/>
                  <a:pt x="135" y="417"/>
                  <a:pt x="135" y="438"/>
                </a:cubicBezTo>
                <a:cubicBezTo>
                  <a:pt x="135" y="452"/>
                  <a:pt x="120" y="466"/>
                  <a:pt x="106" y="466"/>
                </a:cubicBezTo>
                <a:cubicBezTo>
                  <a:pt x="29" y="466"/>
                  <a:pt x="29" y="466"/>
                  <a:pt x="29" y="466"/>
                </a:cubicBezTo>
                <a:cubicBezTo>
                  <a:pt x="15" y="466"/>
                  <a:pt x="0" y="452"/>
                  <a:pt x="0" y="438"/>
                </a:cubicBezTo>
                <a:cubicBezTo>
                  <a:pt x="0" y="417"/>
                  <a:pt x="15" y="410"/>
                  <a:pt x="29" y="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Roboto Ligh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38631" y="1709792"/>
            <a:ext cx="1877060" cy="100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zh-CN" alt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 rot="5400000" flipV="1">
            <a:off x="-3411466" y="3399790"/>
            <a:ext cx="6845300" cy="45719"/>
            <a:chOff x="6350" y="1588"/>
            <a:chExt cx="3641725" cy="44450"/>
          </a:xfrm>
        </p:grpSpPr>
        <p:sp>
          <p:nvSpPr>
            <p:cNvPr id="46" name="Rectangle 29"/>
            <p:cNvSpPr>
              <a:spLocks noChangeArrowheads="1"/>
            </p:cNvSpPr>
            <p:nvPr/>
          </p:nvSpPr>
          <p:spPr bwMode="auto">
            <a:xfrm>
              <a:off x="6350" y="1588"/>
              <a:ext cx="1211262" cy="44450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30"/>
            <p:cNvSpPr>
              <a:spLocks noChangeArrowheads="1"/>
            </p:cNvSpPr>
            <p:nvPr/>
          </p:nvSpPr>
          <p:spPr bwMode="auto">
            <a:xfrm>
              <a:off x="1217613" y="1588"/>
              <a:ext cx="1214437" cy="44450"/>
            </a:xfrm>
            <a:prstGeom prst="rect">
              <a:avLst/>
            </a:pr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2432050" y="1588"/>
              <a:ext cx="1216025" cy="44450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wps稻壳儿佳誉设计原创链接：http://chn.docer.com/works?userid=219874625"/>
          <p:cNvSpPr txBox="1">
            <a:spLocks noChangeArrowheads="1"/>
          </p:cNvSpPr>
          <p:nvPr/>
        </p:nvSpPr>
        <p:spPr bwMode="auto">
          <a:xfrm>
            <a:off x="-165100" y="1933575"/>
            <a:ext cx="7654925" cy="186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en-US" altLang="zh-CN" sz="11500" b="1" dirty="0">
                <a:solidFill>
                  <a:schemeClr val="bg1"/>
                </a:solidFill>
                <a:effectLst>
                  <a:outerShdw blurRad="38100" dist="101600" dir="3000000" algn="tl">
                    <a:srgbClr val="000000">
                      <a:alpha val="16000"/>
                    </a:srgb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 </a:t>
            </a:r>
            <a:r>
              <a:rPr lang="zh-CN" altLang="en-US" sz="11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信达项目</a:t>
            </a:r>
            <a:endParaRPr lang="zh-CN" altLang="en-US" sz="115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7576" y="3794497"/>
            <a:ext cx="30276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大数据二班第二组</a:t>
            </a:r>
            <a:endParaRPr lang="zh-CN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组长：曹雪洁</a:t>
            </a:r>
            <a:endParaRPr lang="zh-CN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组员：陈孟瑶</a:t>
            </a:r>
            <a:endParaRPr lang="zh-CN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李肖月秀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迟碧宏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王一凡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36404" b="32068"/>
          <a:stretch>
            <a:fillRect/>
          </a:stretch>
        </p:blipFill>
        <p:spPr>
          <a:xfrm>
            <a:off x="6691086" y="815340"/>
            <a:ext cx="5500914" cy="1601289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7424058" y="5116285"/>
            <a:ext cx="740228" cy="740228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7756623" y="4680858"/>
            <a:ext cx="654404" cy="654404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193312" y="4405084"/>
            <a:ext cx="493485" cy="493485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00275" y="422910"/>
            <a:ext cx="5149850" cy="61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4"/>
                </a:solidFill>
                <a:effectLst/>
                <a:sym typeface="+mn-ea"/>
              </a:rPr>
              <a:t>2.4  </a:t>
            </a:r>
            <a:r>
              <a:rPr lang="zh-CN" altLang="en-US" sz="3200">
                <a:solidFill>
                  <a:schemeClr val="accent4"/>
                </a:solidFill>
                <a:effectLst/>
                <a:sym typeface="+mn-ea"/>
              </a:rPr>
              <a:t>前端展示</a:t>
            </a:r>
            <a:endParaRPr lang="zh-CN" altLang="en-US" sz="32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" name="Rectangle 16"/>
          <p:cNvSpPr/>
          <p:nvPr/>
        </p:nvSpPr>
        <p:spPr>
          <a:xfrm>
            <a:off x="234950" y="701675"/>
            <a:ext cx="10220960" cy="71545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JS</a:t>
            </a:r>
            <a:r>
              <a:rPr kumimoji="0" lang="zh-CN" altLang="en-US" b="0" i="0" u="none" strike="noStrike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框架：</a:t>
            </a:r>
            <a:endParaRPr kumimoji="0" lang="zh-CN" altLang="en-US" b="0" i="0" u="none" strike="noStrike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</a:t>
            </a: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嵌入动态文本于HTML页面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</a:t>
            </a: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对浏览器事件做出响应 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3.</a:t>
            </a: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读写HTML元素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jQuery</a:t>
            </a:r>
            <a:r>
              <a:rPr kumimoji="0" lang="zh-CN" altLang="en-US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框架：</a:t>
            </a:r>
            <a:endParaRPr kumimoji="0" lang="zh-CN" altLang="en-US" b="0" i="0" u="none" strike="noStrike" cap="none" spc="0" normalizeH="0" baseline="0" noProof="0" dirty="0">
              <a:solidFill>
                <a:srgbClr val="ED374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jQuery是一个快速的，简洁的javaScript库，使用户能更方便地处理HTML documents、events、实现动画效果，并且方便地为网站提供AJAX交互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AJAX</a:t>
            </a:r>
            <a:r>
              <a:rPr kumimoji="0" lang="zh-CN" altLang="en-US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框架：</a:t>
            </a:r>
            <a:r>
              <a:rPr lang="zh-CN" altLang="en-US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在此项目中我们用它来实现</a:t>
            </a:r>
            <a:r>
              <a:rPr lang="en-US" altLang="zh-CN" noProof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实时局部刷新</a:t>
            </a:r>
            <a:r>
              <a:rPr lang="zh-CN" altLang="en-US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，可以给用户带来很好的用户体验</a:t>
            </a:r>
            <a:endParaRPr lang="zh-CN" altLang="en-US" noProof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Thymeleaf：</a:t>
            </a:r>
            <a:r>
              <a:rPr lang="zh-CN" altLang="en-US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在有网络和无网络的环境下皆可运行。它可以让在浏览器查看页面的静态效果，也可以让程序员在服务器查看带数据的</a:t>
            </a:r>
            <a:r>
              <a:rPr lang="zh-CN" altLang="en-US" noProof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动态页面效果</a:t>
            </a:r>
            <a:r>
              <a:rPr lang="zh-CN" altLang="en-US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。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36404" b="32068"/>
          <a:stretch>
            <a:fillRect/>
          </a:stretch>
        </p:blipFill>
        <p:spPr>
          <a:xfrm>
            <a:off x="85725" y="3620135"/>
            <a:ext cx="9612630" cy="3063875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9920878" y="5184230"/>
            <a:ext cx="740228" cy="740228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303608" y="4825003"/>
            <a:ext cx="654404" cy="654404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10660922" y="4563834"/>
            <a:ext cx="493485" cy="493485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985645" y="485140"/>
            <a:ext cx="4529455" cy="58229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solidFill>
                  <a:schemeClr val="accent4"/>
                </a:solidFill>
                <a:effectLst/>
                <a:sym typeface="+mn-ea"/>
              </a:rPr>
              <a:t>2.5   Maven</a:t>
            </a:r>
            <a:endParaRPr lang="zh-CN" altLang="en-US" sz="36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7" name="Rectangle 16"/>
          <p:cNvSpPr/>
          <p:nvPr/>
        </p:nvSpPr>
        <p:spPr>
          <a:xfrm>
            <a:off x="527685" y="1067435"/>
            <a:ext cx="10220960" cy="29997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作用：</a:t>
            </a:r>
            <a:endParaRPr kumimoji="0" lang="zh-CN" alt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1.通过maven内置的Tomcat启动项目，这时不需要使用编辑器在安装Tomcat插件</a:t>
            </a:r>
            <a:endParaRPr kumimoji="0" lang="en-US" altLang="zh-CN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2.利用maven直接把maven项目打成war包</a:t>
            </a:r>
            <a:endParaRPr kumimoji="0" lang="en-US" altLang="zh-CN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3.</a:t>
            </a:r>
            <a:r>
              <a:rPr kumimoji="0" lang="en-US" altLang="zh-CN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使用maven对项目进行热部署</a:t>
            </a:r>
            <a:r>
              <a:rPr kumimoji="0" lang="zh-CN" altLang="en-US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，省去了每次对代码进行更改后，需要重新启动项目的时间</a:t>
            </a:r>
            <a:endParaRPr kumimoji="0" lang="en-US" altLang="zh-CN" b="0" i="0" u="none" strike="noStrike" cap="none" spc="0" normalizeH="0" baseline="0" noProof="0" dirty="0">
              <a:solidFill>
                <a:srgbClr val="ED374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优点：</a:t>
            </a:r>
            <a:endParaRPr kumimoji="0" lang="en-US" altLang="zh-CN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4.Maven会自动将你要加入到项目中的jar包导入，不仅导入，而且还会将该jar包所依赖的jar包都自动导入进来</a:t>
            </a:r>
            <a:endParaRPr kumimoji="0" lang="en-US" altLang="zh-CN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6510" y="604675"/>
            <a:ext cx="6419850" cy="72572"/>
          </a:xfrm>
          <a:prstGeom prst="rect">
            <a:avLst/>
          </a:prstGeom>
          <a:solidFill>
            <a:srgbClr val="E6000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07201" y="82311"/>
            <a:ext cx="3126486" cy="54864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en-US" altLang="zh-CN" sz="2800">
                <a:solidFill>
                  <a:schemeClr val="accent4"/>
                </a:solidFill>
                <a:effectLst/>
                <a:sym typeface="+mn-ea"/>
              </a:rPr>
              <a:t>step3.</a:t>
            </a:r>
            <a:r>
              <a:rPr lang="zh-CN" altLang="en-US" sz="2800">
                <a:solidFill>
                  <a:schemeClr val="accent4"/>
                </a:solidFill>
                <a:effectLst/>
                <a:sym typeface="+mn-ea"/>
              </a:rPr>
              <a:t>数据库设计</a:t>
            </a:r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rcRect l="1222" t="935"/>
          <a:stretch>
            <a:fillRect/>
          </a:stretch>
        </p:blipFill>
        <p:spPr>
          <a:xfrm>
            <a:off x="1362710" y="676910"/>
            <a:ext cx="9139555" cy="594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2655" y="366395"/>
            <a:ext cx="414464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accent4"/>
                </a:solidFill>
                <a:effectLst/>
                <a:sym typeface="+mn-ea"/>
              </a:rPr>
              <a:t>step4.</a:t>
            </a:r>
            <a:r>
              <a:rPr lang="zh-CN" altLang="en-US" sz="2800">
                <a:solidFill>
                  <a:schemeClr val="accent4"/>
                </a:solidFill>
                <a:effectLst/>
                <a:sym typeface="+mn-ea"/>
              </a:rPr>
              <a:t>项目周期与分工</a:t>
            </a:r>
            <a:endParaRPr lang="zh-CN" altLang="en-US" sz="28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7" name="Rectangle 16"/>
          <p:cNvSpPr/>
          <p:nvPr/>
        </p:nvSpPr>
        <p:spPr>
          <a:xfrm>
            <a:off x="629920" y="1111885"/>
            <a:ext cx="10220960" cy="34290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目标任务           时间                                   人员</a:t>
            </a: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概要设计                         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2019.10.28-2019.11.4                           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全组讨论</a:t>
            </a:r>
            <a:endParaRPr kumimoji="0" 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注册登录                         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2019.11.4-2019.11.11</a:t>
            </a: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                                    陈孟瑶</a:t>
            </a:r>
            <a:endParaRPr kumimoji="0" 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运营商                             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2019.11.4------------2019.11.22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迟碧宏</a:t>
            </a:r>
            <a:endParaRPr kumimoji="0" 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服务商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			        2019.11.4------------2019.11.22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李肖月秀   陈孟瑶</a:t>
            </a:r>
            <a:endParaRPr kumimoji="0" 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电子商务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		        </a:t>
            </a:r>
            <a:r>
              <a:rPr lang="en-US" altLang="zh-CN" sz="22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2019.11.4------------2019.11.22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 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曹雪洁     王一凡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3" b="27894"/>
          <a:stretch>
            <a:fillRect/>
          </a:stretch>
        </p:blipFill>
        <p:spPr>
          <a:xfrm>
            <a:off x="468630" y="4826000"/>
            <a:ext cx="10994390" cy="1870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2655" y="366395"/>
            <a:ext cx="4144645" cy="61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4"/>
                </a:solidFill>
                <a:effectLst/>
                <a:sym typeface="+mn-ea"/>
              </a:rPr>
              <a:t>step5.Git</a:t>
            </a:r>
            <a:r>
              <a:rPr lang="zh-CN" altLang="en-US" sz="3200">
                <a:solidFill>
                  <a:schemeClr val="accent4"/>
                </a:solidFill>
                <a:effectLst/>
                <a:sym typeface="+mn-ea"/>
              </a:rPr>
              <a:t>协同开发</a:t>
            </a:r>
            <a:endParaRPr lang="zh-CN" altLang="en-US" sz="32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" name="Rectangle 16"/>
          <p:cNvSpPr/>
          <p:nvPr/>
        </p:nvSpPr>
        <p:spPr>
          <a:xfrm>
            <a:off x="732155" y="1003300"/>
            <a:ext cx="1022096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行楷" panose="02010800040101010101" charset="-122"/>
                <a:sym typeface="Gill Sans" pitchFamily="3" charset="0"/>
              </a:rPr>
              <a:t>Eclipse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上使用多人协作开发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，成员们根据分工不同把相关任务内容上传到</a:t>
            </a:r>
            <a:r>
              <a:rPr lang="zh-CN" altLang="en-US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远程仓库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行楷" panose="02010800040101010101" charset="-122"/>
                <a:sym typeface="Gill Sans" pitchFamily="3" charset="0"/>
              </a:rPr>
              <a:t>git remote add origin https://github.com/Doraemon22/xinda.git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宋体" panose="02010600040101010101" charset="-122"/>
              <a:ea typeface="华文宋体" panose="020106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然后通过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行楷" panose="02010800040101010101" charset="-122"/>
                <a:sym typeface="Gill Sans" pitchFamily="3" charset="0"/>
              </a:rPr>
              <a:t>git push -u origin master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Gill Sans" pitchFamily="3" charset="0"/>
              </a:rPr>
              <a:t>把本地库的所有内容推送到远程仓库上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Gill Sans" pitchFamily="3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428" y="2386648"/>
            <a:ext cx="5273675" cy="1538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4197985"/>
            <a:ext cx="5173980" cy="156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770255" y="1571199"/>
            <a:ext cx="10013951" cy="4067392"/>
            <a:chOff x="1504950" y="1604854"/>
            <a:chExt cx="10013951" cy="4067392"/>
          </a:xfrm>
        </p:grpSpPr>
        <p:sp>
          <p:nvSpPr>
            <p:cNvPr id="4" name="íSliḍê"/>
            <p:cNvSpPr/>
            <p:nvPr/>
          </p:nvSpPr>
          <p:spPr>
            <a:xfrm>
              <a:off x="1504950" y="3404884"/>
              <a:ext cx="2168259" cy="2267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38" extrusionOk="0">
                  <a:moveTo>
                    <a:pt x="9575" y="149"/>
                  </a:moveTo>
                  <a:cubicBezTo>
                    <a:pt x="9575" y="149"/>
                    <a:pt x="9588" y="134"/>
                    <a:pt x="9611" y="108"/>
                  </a:cubicBezTo>
                  <a:cubicBezTo>
                    <a:pt x="9634" y="82"/>
                    <a:pt x="9666" y="44"/>
                    <a:pt x="9706" y="0"/>
                  </a:cubicBezTo>
                  <a:lnTo>
                    <a:pt x="12623" y="2181"/>
                  </a:lnTo>
                  <a:lnTo>
                    <a:pt x="4537" y="12082"/>
                  </a:lnTo>
                  <a:cubicBezTo>
                    <a:pt x="3266" y="13638"/>
                    <a:pt x="3554" y="15884"/>
                    <a:pt x="5181" y="17100"/>
                  </a:cubicBezTo>
                  <a:cubicBezTo>
                    <a:pt x="6807" y="18316"/>
                    <a:pt x="9156" y="18040"/>
                    <a:pt x="10427" y="16484"/>
                  </a:cubicBezTo>
                  <a:lnTo>
                    <a:pt x="18513" y="6583"/>
                  </a:lnTo>
                  <a:lnTo>
                    <a:pt x="21431" y="8763"/>
                  </a:lnTo>
                  <a:cubicBezTo>
                    <a:pt x="21395" y="8811"/>
                    <a:pt x="21366" y="8850"/>
                    <a:pt x="21345" y="8877"/>
                  </a:cubicBezTo>
                  <a:cubicBezTo>
                    <a:pt x="21324" y="8905"/>
                    <a:pt x="21312" y="8920"/>
                    <a:pt x="21312" y="8920"/>
                  </a:cubicBezTo>
                  <a:lnTo>
                    <a:pt x="13360" y="18656"/>
                  </a:lnTo>
                  <a:lnTo>
                    <a:pt x="13209" y="18831"/>
                  </a:lnTo>
                  <a:cubicBezTo>
                    <a:pt x="11968" y="20303"/>
                    <a:pt x="10229" y="21171"/>
                    <a:pt x="8406" y="21385"/>
                  </a:cubicBezTo>
                  <a:cubicBezTo>
                    <a:pt x="6583" y="21600"/>
                    <a:pt x="4676" y="21161"/>
                    <a:pt x="3100" y="20020"/>
                  </a:cubicBezTo>
                  <a:lnTo>
                    <a:pt x="2724" y="19739"/>
                  </a:lnTo>
                  <a:cubicBezTo>
                    <a:pt x="1186" y="18553"/>
                    <a:pt x="279" y="16888"/>
                    <a:pt x="55" y="15144"/>
                  </a:cubicBezTo>
                  <a:cubicBezTo>
                    <a:pt x="-169" y="13400"/>
                    <a:pt x="290" y="11575"/>
                    <a:pt x="1483" y="10068"/>
                  </a:cubicBezTo>
                  <a:lnTo>
                    <a:pt x="1624" y="9885"/>
                  </a:lnTo>
                  <a:lnTo>
                    <a:pt x="9575" y="1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" name="ïśḻiďè"/>
            <p:cNvSpPr/>
            <p:nvPr/>
          </p:nvSpPr>
          <p:spPr>
            <a:xfrm>
              <a:off x="3289888" y="4101109"/>
              <a:ext cx="383320" cy="34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6" y="0"/>
                  </a:moveTo>
                  <a:lnTo>
                    <a:pt x="21600" y="14487"/>
                  </a:lnTo>
                  <a:lnTo>
                    <a:pt x="16665" y="21600"/>
                  </a:lnTo>
                  <a:lnTo>
                    <a:pt x="0" y="7086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6" name="íŝḷíḍê"/>
            <p:cNvSpPr/>
            <p:nvPr/>
          </p:nvSpPr>
          <p:spPr>
            <a:xfrm>
              <a:off x="2398205" y="3404450"/>
              <a:ext cx="383320" cy="34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6" y="0"/>
                  </a:moveTo>
                  <a:lnTo>
                    <a:pt x="21600" y="14487"/>
                  </a:lnTo>
                  <a:lnTo>
                    <a:pt x="16665" y="21600"/>
                  </a:lnTo>
                  <a:lnTo>
                    <a:pt x="0" y="7086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7" name="í$ḷïḓè"/>
            <p:cNvSpPr/>
            <p:nvPr/>
          </p:nvSpPr>
          <p:spPr>
            <a:xfrm>
              <a:off x="2613485" y="2750705"/>
              <a:ext cx="724284" cy="75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03" y="0"/>
                  </a:moveTo>
                  <a:lnTo>
                    <a:pt x="0" y="11961"/>
                  </a:lnTo>
                  <a:lnTo>
                    <a:pt x="3453" y="12053"/>
                  </a:lnTo>
                  <a:lnTo>
                    <a:pt x="3431" y="12070"/>
                  </a:lnTo>
                  <a:lnTo>
                    <a:pt x="532" y="20442"/>
                  </a:lnTo>
                  <a:lnTo>
                    <a:pt x="7651" y="9650"/>
                  </a:lnTo>
                  <a:lnTo>
                    <a:pt x="7577" y="9697"/>
                  </a:lnTo>
                  <a:lnTo>
                    <a:pt x="4235" y="9535"/>
                  </a:lnTo>
                  <a:lnTo>
                    <a:pt x="4216" y="9546"/>
                  </a:lnTo>
                  <a:lnTo>
                    <a:pt x="5903" y="0"/>
                  </a:lnTo>
                  <a:close/>
                  <a:moveTo>
                    <a:pt x="21600" y="11689"/>
                  </a:moveTo>
                  <a:lnTo>
                    <a:pt x="12289" y="15558"/>
                  </a:lnTo>
                  <a:lnTo>
                    <a:pt x="12296" y="15538"/>
                  </a:lnTo>
                  <a:lnTo>
                    <a:pt x="11323" y="12486"/>
                  </a:lnTo>
                  <a:lnTo>
                    <a:pt x="11353" y="12406"/>
                  </a:lnTo>
                  <a:lnTo>
                    <a:pt x="2087" y="21600"/>
                  </a:lnTo>
                  <a:lnTo>
                    <a:pt x="9910" y="16894"/>
                  </a:lnTo>
                  <a:lnTo>
                    <a:pt x="9922" y="16869"/>
                  </a:lnTo>
                  <a:lnTo>
                    <a:pt x="10850" y="20041"/>
                  </a:lnTo>
                  <a:lnTo>
                    <a:pt x="21600" y="116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8" name="îṡľîḍé"/>
            <p:cNvSpPr/>
            <p:nvPr/>
          </p:nvSpPr>
          <p:spPr>
            <a:xfrm>
              <a:off x="3505167" y="3447364"/>
              <a:ext cx="724284" cy="75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03" y="0"/>
                  </a:moveTo>
                  <a:lnTo>
                    <a:pt x="0" y="11961"/>
                  </a:lnTo>
                  <a:lnTo>
                    <a:pt x="3453" y="12053"/>
                  </a:lnTo>
                  <a:lnTo>
                    <a:pt x="3431" y="12070"/>
                  </a:lnTo>
                  <a:lnTo>
                    <a:pt x="532" y="20442"/>
                  </a:lnTo>
                  <a:lnTo>
                    <a:pt x="7651" y="9650"/>
                  </a:lnTo>
                  <a:lnTo>
                    <a:pt x="7577" y="9697"/>
                  </a:lnTo>
                  <a:lnTo>
                    <a:pt x="4235" y="9535"/>
                  </a:lnTo>
                  <a:lnTo>
                    <a:pt x="4216" y="9546"/>
                  </a:lnTo>
                  <a:lnTo>
                    <a:pt x="5903" y="0"/>
                  </a:lnTo>
                  <a:close/>
                  <a:moveTo>
                    <a:pt x="21600" y="11689"/>
                  </a:moveTo>
                  <a:lnTo>
                    <a:pt x="12289" y="15558"/>
                  </a:lnTo>
                  <a:lnTo>
                    <a:pt x="12296" y="15538"/>
                  </a:lnTo>
                  <a:lnTo>
                    <a:pt x="11323" y="12486"/>
                  </a:lnTo>
                  <a:lnTo>
                    <a:pt x="11353" y="12406"/>
                  </a:lnTo>
                  <a:lnTo>
                    <a:pt x="2087" y="21600"/>
                  </a:lnTo>
                  <a:lnTo>
                    <a:pt x="9910" y="16894"/>
                  </a:lnTo>
                  <a:lnTo>
                    <a:pt x="9922" y="16869"/>
                  </a:lnTo>
                  <a:lnTo>
                    <a:pt x="10850" y="20041"/>
                  </a:lnTo>
                  <a:lnTo>
                    <a:pt x="21600" y="116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9" name="íslîďê"/>
            <p:cNvSpPr/>
            <p:nvPr/>
          </p:nvSpPr>
          <p:spPr>
            <a:xfrm>
              <a:off x="3685859" y="2681816"/>
              <a:ext cx="150687" cy="1506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 hangingPunct="0">
                <a:lnSpc>
                  <a:spcPct val="80000"/>
                </a:lnSpc>
                <a:spcBef>
                  <a:spcPts val="5500"/>
                </a:spcBef>
              </a:pPr>
              <a:endParaRPr sz="5000">
                <a:solidFill>
                  <a:srgbClr val="333333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is1ïḋe"/>
            <p:cNvSpPr/>
            <p:nvPr/>
          </p:nvSpPr>
          <p:spPr>
            <a:xfrm>
              <a:off x="4954713" y="2433658"/>
              <a:ext cx="150687" cy="1506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 hangingPunct="0">
                <a:lnSpc>
                  <a:spcPct val="80000"/>
                </a:lnSpc>
                <a:spcBef>
                  <a:spcPts val="5500"/>
                </a:spcBef>
              </a:pPr>
              <a:endParaRPr sz="5000">
                <a:solidFill>
                  <a:srgbClr val="333333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î$ľiďé"/>
            <p:cNvSpPr/>
            <p:nvPr/>
          </p:nvSpPr>
          <p:spPr>
            <a:xfrm>
              <a:off x="4804027" y="2757159"/>
              <a:ext cx="301373" cy="3013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2" name="îSlïḋê"/>
            <p:cNvSpPr/>
            <p:nvPr/>
          </p:nvSpPr>
          <p:spPr>
            <a:xfrm>
              <a:off x="3192805" y="1996667"/>
              <a:ext cx="301373" cy="3013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3" name="îṡlïḍe"/>
            <p:cNvSpPr/>
            <p:nvPr/>
          </p:nvSpPr>
          <p:spPr>
            <a:xfrm>
              <a:off x="4178912" y="1604854"/>
              <a:ext cx="150687" cy="1506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4" name="îṡḻíḑê"/>
            <p:cNvSpPr/>
            <p:nvPr/>
          </p:nvSpPr>
          <p:spPr>
            <a:xfrm>
              <a:off x="3042119" y="2531129"/>
              <a:ext cx="452059" cy="4520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5" name="iŝḷïḍè"/>
            <p:cNvSpPr/>
            <p:nvPr/>
          </p:nvSpPr>
          <p:spPr>
            <a:xfrm>
              <a:off x="3877540" y="2893251"/>
              <a:ext cx="753433" cy="75343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6" name="ïṥḻîḍé"/>
            <p:cNvSpPr/>
            <p:nvPr/>
          </p:nvSpPr>
          <p:spPr>
            <a:xfrm>
              <a:off x="4126173" y="2023023"/>
              <a:ext cx="602746" cy="602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7" name="ïṣľïḓè"/>
            <p:cNvSpPr/>
            <p:nvPr/>
          </p:nvSpPr>
          <p:spPr>
            <a:xfrm>
              <a:off x="3685859" y="1845981"/>
              <a:ext cx="301373" cy="3013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8" name="iṥḻîdè"/>
            <p:cNvSpPr/>
            <p:nvPr/>
          </p:nvSpPr>
          <p:spPr bwMode="auto">
            <a:xfrm>
              <a:off x="3136004" y="2612263"/>
              <a:ext cx="264288" cy="289790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9" name="îSḷiḋê"/>
            <p:cNvSpPr/>
            <p:nvPr/>
          </p:nvSpPr>
          <p:spPr bwMode="auto">
            <a:xfrm>
              <a:off x="4236329" y="2154167"/>
              <a:ext cx="382434" cy="340458"/>
            </a:xfrm>
            <a:custGeom>
              <a:avLst/>
              <a:gdLst>
                <a:gd name="T0" fmla="*/ 742 w 942"/>
                <a:gd name="T1" fmla="*/ 570 h 840"/>
                <a:gd name="T2" fmla="*/ 755 w 942"/>
                <a:gd name="T3" fmla="*/ 520 h 840"/>
                <a:gd name="T4" fmla="*/ 645 w 942"/>
                <a:gd name="T5" fmla="*/ 450 h 840"/>
                <a:gd name="T6" fmla="*/ 600 w 942"/>
                <a:gd name="T7" fmla="*/ 452 h 840"/>
                <a:gd name="T8" fmla="*/ 600 w 942"/>
                <a:gd name="T9" fmla="*/ 411 h 840"/>
                <a:gd name="T10" fmla="*/ 722 w 942"/>
                <a:gd name="T11" fmla="*/ 411 h 840"/>
                <a:gd name="T12" fmla="*/ 722 w 942"/>
                <a:gd name="T13" fmla="*/ 367 h 840"/>
                <a:gd name="T14" fmla="*/ 608 w 942"/>
                <a:gd name="T15" fmla="*/ 367 h 840"/>
                <a:gd name="T16" fmla="*/ 650 w 942"/>
                <a:gd name="T17" fmla="*/ 295 h 840"/>
                <a:gd name="T18" fmla="*/ 733 w 942"/>
                <a:gd name="T19" fmla="*/ 295 h 840"/>
                <a:gd name="T20" fmla="*/ 733 w 942"/>
                <a:gd name="T21" fmla="*/ 251 h 840"/>
                <a:gd name="T22" fmla="*/ 676 w 942"/>
                <a:gd name="T23" fmla="*/ 251 h 840"/>
                <a:gd name="T24" fmla="*/ 762 w 942"/>
                <a:gd name="T25" fmla="*/ 106 h 840"/>
                <a:gd name="T26" fmla="*/ 689 w 942"/>
                <a:gd name="T27" fmla="*/ 106 h 840"/>
                <a:gd name="T28" fmla="*/ 569 w 942"/>
                <a:gd name="T29" fmla="*/ 326 h 840"/>
                <a:gd name="T30" fmla="*/ 450 w 942"/>
                <a:gd name="T31" fmla="*/ 106 h 840"/>
                <a:gd name="T32" fmla="*/ 377 w 942"/>
                <a:gd name="T33" fmla="*/ 106 h 840"/>
                <a:gd name="T34" fmla="*/ 463 w 942"/>
                <a:gd name="T35" fmla="*/ 251 h 840"/>
                <a:gd name="T36" fmla="*/ 404 w 942"/>
                <a:gd name="T37" fmla="*/ 251 h 840"/>
                <a:gd name="T38" fmla="*/ 404 w 942"/>
                <a:gd name="T39" fmla="*/ 295 h 840"/>
                <a:gd name="T40" fmla="*/ 489 w 942"/>
                <a:gd name="T41" fmla="*/ 295 h 840"/>
                <a:gd name="T42" fmla="*/ 531 w 942"/>
                <a:gd name="T43" fmla="*/ 367 h 840"/>
                <a:gd name="T44" fmla="*/ 420 w 942"/>
                <a:gd name="T45" fmla="*/ 367 h 840"/>
                <a:gd name="T46" fmla="*/ 420 w 942"/>
                <a:gd name="T47" fmla="*/ 411 h 840"/>
                <a:gd name="T48" fmla="*/ 538 w 942"/>
                <a:gd name="T49" fmla="*/ 411 h 840"/>
                <a:gd name="T50" fmla="*/ 538 w 942"/>
                <a:gd name="T51" fmla="*/ 454 h 840"/>
                <a:gd name="T52" fmla="*/ 535 w 942"/>
                <a:gd name="T53" fmla="*/ 454 h 840"/>
                <a:gd name="T54" fmla="*/ 440 w 942"/>
                <a:gd name="T55" fmla="*/ 436 h 840"/>
                <a:gd name="T56" fmla="*/ 307 w 942"/>
                <a:gd name="T57" fmla="*/ 419 h 840"/>
                <a:gd name="T58" fmla="*/ 249 w 942"/>
                <a:gd name="T59" fmla="*/ 434 h 840"/>
                <a:gd name="T60" fmla="*/ 234 w 942"/>
                <a:gd name="T61" fmla="*/ 335 h 840"/>
                <a:gd name="T62" fmla="*/ 570 w 942"/>
                <a:gd name="T63" fmla="*/ 0 h 840"/>
                <a:gd name="T64" fmla="*/ 905 w 942"/>
                <a:gd name="T65" fmla="*/ 335 h 840"/>
                <a:gd name="T66" fmla="*/ 872 w 942"/>
                <a:gd name="T67" fmla="*/ 479 h 840"/>
                <a:gd name="T68" fmla="*/ 858 w 942"/>
                <a:gd name="T69" fmla="*/ 487 h 840"/>
                <a:gd name="T70" fmla="*/ 798 w 942"/>
                <a:gd name="T71" fmla="*/ 552 h 840"/>
                <a:gd name="T72" fmla="*/ 718 w 942"/>
                <a:gd name="T73" fmla="*/ 628 h 840"/>
                <a:gd name="T74" fmla="*/ 644 w 942"/>
                <a:gd name="T75" fmla="*/ 609 h 840"/>
                <a:gd name="T76" fmla="*/ 742 w 942"/>
                <a:gd name="T77" fmla="*/ 570 h 840"/>
                <a:gd name="T78" fmla="*/ 154 w 942"/>
                <a:gd name="T79" fmla="*/ 780 h 840"/>
                <a:gd name="T80" fmla="*/ 779 w 942"/>
                <a:gd name="T81" fmla="*/ 758 h 840"/>
                <a:gd name="T82" fmla="*/ 932 w 942"/>
                <a:gd name="T83" fmla="*/ 535 h 840"/>
                <a:gd name="T84" fmla="*/ 870 w 942"/>
                <a:gd name="T85" fmla="*/ 507 h 840"/>
                <a:gd name="T86" fmla="*/ 724 w 942"/>
                <a:gd name="T87" fmla="*/ 650 h 840"/>
                <a:gd name="T88" fmla="*/ 545 w 942"/>
                <a:gd name="T89" fmla="*/ 594 h 840"/>
                <a:gd name="T90" fmla="*/ 732 w 942"/>
                <a:gd name="T91" fmla="*/ 524 h 840"/>
                <a:gd name="T92" fmla="*/ 533 w 942"/>
                <a:gd name="T93" fmla="*/ 477 h 840"/>
                <a:gd name="T94" fmla="*/ 310 w 942"/>
                <a:gd name="T95" fmla="*/ 441 h 840"/>
                <a:gd name="T96" fmla="*/ 0 w 942"/>
                <a:gd name="T97" fmla="*/ 626 h 840"/>
                <a:gd name="T98" fmla="*/ 154 w 942"/>
                <a:gd name="T99" fmla="*/ 78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42" h="840">
                  <a:moveTo>
                    <a:pt x="742" y="570"/>
                  </a:moveTo>
                  <a:cubicBezTo>
                    <a:pt x="753" y="556"/>
                    <a:pt x="758" y="539"/>
                    <a:pt x="755" y="520"/>
                  </a:cubicBezTo>
                  <a:cubicBezTo>
                    <a:pt x="745" y="450"/>
                    <a:pt x="670" y="450"/>
                    <a:pt x="645" y="450"/>
                  </a:cubicBezTo>
                  <a:cubicBezTo>
                    <a:pt x="631" y="450"/>
                    <a:pt x="615" y="451"/>
                    <a:pt x="600" y="452"/>
                  </a:cubicBezTo>
                  <a:lnTo>
                    <a:pt x="600" y="411"/>
                  </a:lnTo>
                  <a:lnTo>
                    <a:pt x="722" y="411"/>
                  </a:lnTo>
                  <a:lnTo>
                    <a:pt x="722" y="367"/>
                  </a:lnTo>
                  <a:lnTo>
                    <a:pt x="608" y="367"/>
                  </a:lnTo>
                  <a:lnTo>
                    <a:pt x="650" y="295"/>
                  </a:lnTo>
                  <a:lnTo>
                    <a:pt x="733" y="295"/>
                  </a:lnTo>
                  <a:lnTo>
                    <a:pt x="733" y="251"/>
                  </a:lnTo>
                  <a:lnTo>
                    <a:pt x="676" y="251"/>
                  </a:lnTo>
                  <a:lnTo>
                    <a:pt x="762" y="106"/>
                  </a:lnTo>
                  <a:lnTo>
                    <a:pt x="689" y="106"/>
                  </a:lnTo>
                  <a:lnTo>
                    <a:pt x="569" y="326"/>
                  </a:lnTo>
                  <a:lnTo>
                    <a:pt x="450" y="106"/>
                  </a:lnTo>
                  <a:lnTo>
                    <a:pt x="377" y="106"/>
                  </a:lnTo>
                  <a:lnTo>
                    <a:pt x="463" y="251"/>
                  </a:lnTo>
                  <a:lnTo>
                    <a:pt x="404" y="251"/>
                  </a:lnTo>
                  <a:lnTo>
                    <a:pt x="404" y="295"/>
                  </a:lnTo>
                  <a:lnTo>
                    <a:pt x="489" y="295"/>
                  </a:lnTo>
                  <a:lnTo>
                    <a:pt x="531" y="367"/>
                  </a:lnTo>
                  <a:lnTo>
                    <a:pt x="420" y="367"/>
                  </a:lnTo>
                  <a:lnTo>
                    <a:pt x="420" y="411"/>
                  </a:lnTo>
                  <a:lnTo>
                    <a:pt x="538" y="411"/>
                  </a:lnTo>
                  <a:lnTo>
                    <a:pt x="538" y="454"/>
                  </a:lnTo>
                  <a:cubicBezTo>
                    <a:pt x="537" y="454"/>
                    <a:pt x="536" y="454"/>
                    <a:pt x="535" y="454"/>
                  </a:cubicBezTo>
                  <a:cubicBezTo>
                    <a:pt x="504" y="451"/>
                    <a:pt x="472" y="443"/>
                    <a:pt x="440" y="436"/>
                  </a:cubicBezTo>
                  <a:cubicBezTo>
                    <a:pt x="393" y="424"/>
                    <a:pt x="348" y="413"/>
                    <a:pt x="307" y="419"/>
                  </a:cubicBezTo>
                  <a:cubicBezTo>
                    <a:pt x="287" y="421"/>
                    <a:pt x="268" y="427"/>
                    <a:pt x="249" y="434"/>
                  </a:cubicBezTo>
                  <a:cubicBezTo>
                    <a:pt x="239" y="403"/>
                    <a:pt x="234" y="370"/>
                    <a:pt x="234" y="335"/>
                  </a:cubicBezTo>
                  <a:cubicBezTo>
                    <a:pt x="234" y="150"/>
                    <a:pt x="384" y="0"/>
                    <a:pt x="570" y="0"/>
                  </a:cubicBezTo>
                  <a:cubicBezTo>
                    <a:pt x="755" y="0"/>
                    <a:pt x="905" y="150"/>
                    <a:pt x="905" y="335"/>
                  </a:cubicBezTo>
                  <a:cubicBezTo>
                    <a:pt x="905" y="387"/>
                    <a:pt x="893" y="436"/>
                    <a:pt x="872" y="479"/>
                  </a:cubicBezTo>
                  <a:cubicBezTo>
                    <a:pt x="867" y="482"/>
                    <a:pt x="863" y="484"/>
                    <a:pt x="858" y="487"/>
                  </a:cubicBezTo>
                  <a:cubicBezTo>
                    <a:pt x="835" y="501"/>
                    <a:pt x="817" y="526"/>
                    <a:pt x="798" y="552"/>
                  </a:cubicBezTo>
                  <a:cubicBezTo>
                    <a:pt x="774" y="585"/>
                    <a:pt x="749" y="619"/>
                    <a:pt x="718" y="628"/>
                  </a:cubicBezTo>
                  <a:cubicBezTo>
                    <a:pt x="700" y="633"/>
                    <a:pt x="673" y="623"/>
                    <a:pt x="644" y="609"/>
                  </a:cubicBezTo>
                  <a:cubicBezTo>
                    <a:pt x="686" y="604"/>
                    <a:pt x="723" y="594"/>
                    <a:pt x="742" y="570"/>
                  </a:cubicBezTo>
                  <a:close/>
                  <a:moveTo>
                    <a:pt x="154" y="780"/>
                  </a:moveTo>
                  <a:cubicBezTo>
                    <a:pt x="321" y="683"/>
                    <a:pt x="559" y="840"/>
                    <a:pt x="779" y="758"/>
                  </a:cubicBezTo>
                  <a:cubicBezTo>
                    <a:pt x="864" y="727"/>
                    <a:pt x="907" y="635"/>
                    <a:pt x="932" y="535"/>
                  </a:cubicBezTo>
                  <a:cubicBezTo>
                    <a:pt x="942" y="495"/>
                    <a:pt x="922" y="475"/>
                    <a:pt x="870" y="507"/>
                  </a:cubicBezTo>
                  <a:cubicBezTo>
                    <a:pt x="824" y="535"/>
                    <a:pt x="790" y="632"/>
                    <a:pt x="724" y="650"/>
                  </a:cubicBezTo>
                  <a:cubicBezTo>
                    <a:pt x="673" y="664"/>
                    <a:pt x="607" y="606"/>
                    <a:pt x="545" y="594"/>
                  </a:cubicBezTo>
                  <a:cubicBezTo>
                    <a:pt x="624" y="587"/>
                    <a:pt x="742" y="591"/>
                    <a:pt x="732" y="524"/>
                  </a:cubicBezTo>
                  <a:cubicBezTo>
                    <a:pt x="721" y="446"/>
                    <a:pt x="603" y="483"/>
                    <a:pt x="533" y="477"/>
                  </a:cubicBezTo>
                  <a:cubicBezTo>
                    <a:pt x="453" y="469"/>
                    <a:pt x="373" y="433"/>
                    <a:pt x="310" y="441"/>
                  </a:cubicBezTo>
                  <a:cubicBezTo>
                    <a:pt x="188" y="457"/>
                    <a:pt x="83" y="591"/>
                    <a:pt x="0" y="626"/>
                  </a:cubicBezTo>
                  <a:lnTo>
                    <a:pt x="154" y="7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10000"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" name="isļîďe"/>
            <p:cNvSpPr/>
            <p:nvPr/>
          </p:nvSpPr>
          <p:spPr bwMode="auto">
            <a:xfrm>
              <a:off x="4020787" y="3059887"/>
              <a:ext cx="466938" cy="420160"/>
            </a:xfrm>
            <a:custGeom>
              <a:avLst/>
              <a:gdLst>
                <a:gd name="connsiteX0" fmla="*/ 465730 w 609191"/>
                <a:gd name="connsiteY0" fmla="*/ 360460 h 548159"/>
                <a:gd name="connsiteX1" fmla="*/ 465730 w 609191"/>
                <a:gd name="connsiteY1" fmla="*/ 404898 h 548159"/>
                <a:gd name="connsiteX2" fmla="*/ 421230 w 609191"/>
                <a:gd name="connsiteY2" fmla="*/ 404898 h 548159"/>
                <a:gd name="connsiteX3" fmla="*/ 421230 w 609191"/>
                <a:gd name="connsiteY3" fmla="*/ 439197 h 548159"/>
                <a:gd name="connsiteX4" fmla="*/ 465730 w 609191"/>
                <a:gd name="connsiteY4" fmla="*/ 439197 h 548159"/>
                <a:gd name="connsiteX5" fmla="*/ 465730 w 609191"/>
                <a:gd name="connsiteY5" fmla="*/ 483635 h 548159"/>
                <a:gd name="connsiteX6" fmla="*/ 499982 w 609191"/>
                <a:gd name="connsiteY6" fmla="*/ 483635 h 548159"/>
                <a:gd name="connsiteX7" fmla="*/ 499982 w 609191"/>
                <a:gd name="connsiteY7" fmla="*/ 439197 h 548159"/>
                <a:gd name="connsiteX8" fmla="*/ 544577 w 609191"/>
                <a:gd name="connsiteY8" fmla="*/ 439197 h 548159"/>
                <a:gd name="connsiteX9" fmla="*/ 544577 w 609191"/>
                <a:gd name="connsiteY9" fmla="*/ 404898 h 548159"/>
                <a:gd name="connsiteX10" fmla="*/ 499982 w 609191"/>
                <a:gd name="connsiteY10" fmla="*/ 404898 h 548159"/>
                <a:gd name="connsiteX11" fmla="*/ 499982 w 609191"/>
                <a:gd name="connsiteY11" fmla="*/ 360460 h 548159"/>
                <a:gd name="connsiteX12" fmla="*/ 482809 w 609191"/>
                <a:gd name="connsiteY12" fmla="*/ 295746 h 548159"/>
                <a:gd name="connsiteX13" fmla="*/ 609191 w 609191"/>
                <a:gd name="connsiteY13" fmla="*/ 421953 h 548159"/>
                <a:gd name="connsiteX14" fmla="*/ 482809 w 609191"/>
                <a:gd name="connsiteY14" fmla="*/ 548159 h 548159"/>
                <a:gd name="connsiteX15" fmla="*/ 356426 w 609191"/>
                <a:gd name="connsiteY15" fmla="*/ 421953 h 548159"/>
                <a:gd name="connsiteX16" fmla="*/ 482809 w 609191"/>
                <a:gd name="connsiteY16" fmla="*/ 295746 h 548159"/>
                <a:gd name="connsiteX17" fmla="*/ 256102 w 609191"/>
                <a:gd name="connsiteY17" fmla="*/ 446 h 548159"/>
                <a:gd name="connsiteX18" fmla="*/ 318064 w 609191"/>
                <a:gd name="connsiteY18" fmla="*/ 13618 h 548159"/>
                <a:gd name="connsiteX19" fmla="*/ 348333 w 609191"/>
                <a:gd name="connsiteY19" fmla="*/ 41667 h 548159"/>
                <a:gd name="connsiteX20" fmla="*/ 381544 w 609191"/>
                <a:gd name="connsiteY20" fmla="*/ 146945 h 548159"/>
                <a:gd name="connsiteX21" fmla="*/ 379267 w 609191"/>
                <a:gd name="connsiteY21" fmla="*/ 156232 h 548159"/>
                <a:gd name="connsiteX22" fmla="*/ 388186 w 609191"/>
                <a:gd name="connsiteY22" fmla="*/ 200485 h 548159"/>
                <a:gd name="connsiteX23" fmla="*/ 366742 w 609191"/>
                <a:gd name="connsiteY23" fmla="*/ 237725 h 548159"/>
                <a:gd name="connsiteX24" fmla="*/ 351749 w 609191"/>
                <a:gd name="connsiteY24" fmla="*/ 278851 h 548159"/>
                <a:gd name="connsiteX25" fmla="*/ 351749 w 609191"/>
                <a:gd name="connsiteY25" fmla="*/ 322915 h 548159"/>
                <a:gd name="connsiteX26" fmla="*/ 317969 w 609191"/>
                <a:gd name="connsiteY26" fmla="*/ 422507 h 548159"/>
                <a:gd name="connsiteX27" fmla="*/ 376800 w 609191"/>
                <a:gd name="connsiteY27" fmla="*/ 548159 h 548159"/>
                <a:gd name="connsiteX28" fmla="*/ 26853 w 609191"/>
                <a:gd name="connsiteY28" fmla="*/ 548159 h 548159"/>
                <a:gd name="connsiteX29" fmla="*/ 0 w 609191"/>
                <a:gd name="connsiteY29" fmla="*/ 521437 h 548159"/>
                <a:gd name="connsiteX30" fmla="*/ 0 w 609191"/>
                <a:gd name="connsiteY30" fmla="*/ 473867 h 548159"/>
                <a:gd name="connsiteX31" fmla="*/ 19452 w 609191"/>
                <a:gd name="connsiteY31" fmla="*/ 433120 h 548159"/>
                <a:gd name="connsiteX32" fmla="*/ 173740 w 609191"/>
                <a:gd name="connsiteY32" fmla="*/ 334286 h 548159"/>
                <a:gd name="connsiteX33" fmla="*/ 176586 w 609191"/>
                <a:gd name="connsiteY33" fmla="*/ 330021 h 548159"/>
                <a:gd name="connsiteX34" fmla="*/ 176586 w 609191"/>
                <a:gd name="connsiteY34" fmla="*/ 278851 h 548159"/>
                <a:gd name="connsiteX35" fmla="*/ 161594 w 609191"/>
                <a:gd name="connsiteY35" fmla="*/ 237725 h 548159"/>
                <a:gd name="connsiteX36" fmla="*/ 140149 w 609191"/>
                <a:gd name="connsiteY36" fmla="*/ 200485 h 548159"/>
                <a:gd name="connsiteX37" fmla="*/ 148499 w 609191"/>
                <a:gd name="connsiteY37" fmla="*/ 156232 h 548159"/>
                <a:gd name="connsiteX38" fmla="*/ 146222 w 609191"/>
                <a:gd name="connsiteY38" fmla="*/ 146756 h 548159"/>
                <a:gd name="connsiteX39" fmla="*/ 146032 w 609191"/>
                <a:gd name="connsiteY39" fmla="*/ 95111 h 548159"/>
                <a:gd name="connsiteX40" fmla="*/ 176207 w 609191"/>
                <a:gd name="connsiteY40" fmla="*/ 42141 h 548159"/>
                <a:gd name="connsiteX41" fmla="*/ 204199 w 609191"/>
                <a:gd name="connsiteY41" fmla="*/ 19019 h 548159"/>
                <a:gd name="connsiteX42" fmla="*/ 231431 w 609191"/>
                <a:gd name="connsiteY42" fmla="*/ 5184 h 548159"/>
                <a:gd name="connsiteX43" fmla="*/ 256102 w 609191"/>
                <a:gd name="connsiteY43" fmla="*/ 446 h 54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9191" h="548159">
                  <a:moveTo>
                    <a:pt x="465730" y="360460"/>
                  </a:moveTo>
                  <a:lnTo>
                    <a:pt x="465730" y="404898"/>
                  </a:lnTo>
                  <a:lnTo>
                    <a:pt x="421230" y="404898"/>
                  </a:lnTo>
                  <a:lnTo>
                    <a:pt x="421230" y="439197"/>
                  </a:lnTo>
                  <a:lnTo>
                    <a:pt x="465730" y="439197"/>
                  </a:lnTo>
                  <a:lnTo>
                    <a:pt x="465730" y="483635"/>
                  </a:lnTo>
                  <a:lnTo>
                    <a:pt x="499982" y="483635"/>
                  </a:lnTo>
                  <a:lnTo>
                    <a:pt x="499982" y="439197"/>
                  </a:lnTo>
                  <a:lnTo>
                    <a:pt x="544577" y="439197"/>
                  </a:lnTo>
                  <a:lnTo>
                    <a:pt x="544577" y="404898"/>
                  </a:lnTo>
                  <a:lnTo>
                    <a:pt x="499982" y="404898"/>
                  </a:lnTo>
                  <a:lnTo>
                    <a:pt x="499982" y="360460"/>
                  </a:lnTo>
                  <a:close/>
                  <a:moveTo>
                    <a:pt x="482809" y="295746"/>
                  </a:moveTo>
                  <a:cubicBezTo>
                    <a:pt x="552642" y="295746"/>
                    <a:pt x="609191" y="352217"/>
                    <a:pt x="609191" y="421953"/>
                  </a:cubicBezTo>
                  <a:cubicBezTo>
                    <a:pt x="609191" y="491688"/>
                    <a:pt x="552642" y="548159"/>
                    <a:pt x="482809" y="548159"/>
                  </a:cubicBezTo>
                  <a:cubicBezTo>
                    <a:pt x="413071" y="548159"/>
                    <a:pt x="356426" y="491688"/>
                    <a:pt x="356426" y="421953"/>
                  </a:cubicBezTo>
                  <a:cubicBezTo>
                    <a:pt x="356426" y="352217"/>
                    <a:pt x="412976" y="295746"/>
                    <a:pt x="482809" y="295746"/>
                  </a:cubicBezTo>
                  <a:close/>
                  <a:moveTo>
                    <a:pt x="256102" y="446"/>
                  </a:moveTo>
                  <a:cubicBezTo>
                    <a:pt x="283050" y="-1828"/>
                    <a:pt x="303356" y="4900"/>
                    <a:pt x="318064" y="13618"/>
                  </a:cubicBezTo>
                  <a:cubicBezTo>
                    <a:pt x="339983" y="25747"/>
                    <a:pt x="348333" y="41667"/>
                    <a:pt x="348333" y="41667"/>
                  </a:cubicBezTo>
                  <a:cubicBezTo>
                    <a:pt x="348333" y="41667"/>
                    <a:pt x="398434" y="45173"/>
                    <a:pt x="381544" y="146945"/>
                  </a:cubicBezTo>
                  <a:cubicBezTo>
                    <a:pt x="380975" y="149978"/>
                    <a:pt x="380216" y="153105"/>
                    <a:pt x="379267" y="156232"/>
                  </a:cubicBezTo>
                  <a:cubicBezTo>
                    <a:pt x="388946" y="156232"/>
                    <a:pt x="398624" y="163623"/>
                    <a:pt x="388186" y="200485"/>
                  </a:cubicBezTo>
                  <a:cubicBezTo>
                    <a:pt x="380026" y="229292"/>
                    <a:pt x="372435" y="237251"/>
                    <a:pt x="366742" y="237725"/>
                  </a:cubicBezTo>
                  <a:cubicBezTo>
                    <a:pt x="364749" y="250802"/>
                    <a:pt x="359530" y="265206"/>
                    <a:pt x="351749" y="278851"/>
                  </a:cubicBezTo>
                  <a:lnTo>
                    <a:pt x="351749" y="322915"/>
                  </a:lnTo>
                  <a:cubicBezTo>
                    <a:pt x="330589" y="350584"/>
                    <a:pt x="317969" y="385077"/>
                    <a:pt x="317969" y="422507"/>
                  </a:cubicBezTo>
                  <a:cubicBezTo>
                    <a:pt x="317969" y="472920"/>
                    <a:pt x="340837" y="518120"/>
                    <a:pt x="376800" y="548159"/>
                  </a:cubicBezTo>
                  <a:lnTo>
                    <a:pt x="26853" y="548159"/>
                  </a:lnTo>
                  <a:cubicBezTo>
                    <a:pt x="12051" y="548159"/>
                    <a:pt x="0" y="536219"/>
                    <a:pt x="0" y="521437"/>
                  </a:cubicBezTo>
                  <a:lnTo>
                    <a:pt x="0" y="473867"/>
                  </a:lnTo>
                  <a:cubicBezTo>
                    <a:pt x="0" y="458137"/>
                    <a:pt x="7211" y="443070"/>
                    <a:pt x="19452" y="433120"/>
                  </a:cubicBezTo>
                  <a:cubicBezTo>
                    <a:pt x="86633" y="377970"/>
                    <a:pt x="159032" y="341487"/>
                    <a:pt x="173740" y="334286"/>
                  </a:cubicBezTo>
                  <a:cubicBezTo>
                    <a:pt x="175353" y="333528"/>
                    <a:pt x="176396" y="331917"/>
                    <a:pt x="176586" y="330021"/>
                  </a:cubicBezTo>
                  <a:lnTo>
                    <a:pt x="176586" y="278851"/>
                  </a:lnTo>
                  <a:cubicBezTo>
                    <a:pt x="168616" y="265206"/>
                    <a:pt x="163587" y="250802"/>
                    <a:pt x="161594" y="237725"/>
                  </a:cubicBezTo>
                  <a:cubicBezTo>
                    <a:pt x="155901" y="237251"/>
                    <a:pt x="148310" y="229197"/>
                    <a:pt x="140149" y="200485"/>
                  </a:cubicBezTo>
                  <a:cubicBezTo>
                    <a:pt x="129806" y="164192"/>
                    <a:pt x="139200" y="156516"/>
                    <a:pt x="148499" y="156232"/>
                  </a:cubicBezTo>
                  <a:cubicBezTo>
                    <a:pt x="147645" y="153105"/>
                    <a:pt x="146886" y="149978"/>
                    <a:pt x="146222" y="146756"/>
                  </a:cubicBezTo>
                  <a:cubicBezTo>
                    <a:pt x="142711" y="128467"/>
                    <a:pt x="141667" y="111410"/>
                    <a:pt x="146032" y="95111"/>
                  </a:cubicBezTo>
                  <a:cubicBezTo>
                    <a:pt x="151061" y="73222"/>
                    <a:pt x="162922" y="55691"/>
                    <a:pt x="176207" y="42141"/>
                  </a:cubicBezTo>
                  <a:cubicBezTo>
                    <a:pt x="184557" y="33233"/>
                    <a:pt x="194046" y="25463"/>
                    <a:pt x="204199" y="19019"/>
                  </a:cubicBezTo>
                  <a:cubicBezTo>
                    <a:pt x="212454" y="13334"/>
                    <a:pt x="221563" y="8406"/>
                    <a:pt x="231431" y="5184"/>
                  </a:cubicBezTo>
                  <a:cubicBezTo>
                    <a:pt x="239117" y="2626"/>
                    <a:pt x="247373" y="825"/>
                    <a:pt x="256102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349124" y="4292789"/>
              <a:ext cx="416977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íśḷíḓè"/>
            <p:cNvSpPr/>
            <p:nvPr/>
          </p:nvSpPr>
          <p:spPr>
            <a:xfrm>
              <a:off x="6755711" y="5323191"/>
              <a:ext cx="105058" cy="105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wps稻壳儿佳誉设计原创链接：http://chn.docer.com/works?userid=219874625"/>
          <p:cNvSpPr txBox="1"/>
          <p:nvPr/>
        </p:nvSpPr>
        <p:spPr>
          <a:xfrm>
            <a:off x="7245861" y="304458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模块阐述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97892" y="2921304"/>
            <a:ext cx="2480818" cy="1015663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dir="6000000" algn="ctr" rotWithShape="0">
              <a:srgbClr val="000000"/>
            </a:outerShdw>
          </a:effec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387725" y="699770"/>
            <a:ext cx="4751705" cy="462153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40084" y="2050502"/>
            <a:ext cx="6362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+mj-ea"/>
                <a:ea typeface="+mj-ea"/>
                <a:sym typeface="+mn-ea"/>
              </a:rPr>
              <a:t>陈孟瑶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0480" y="3696335"/>
            <a:ext cx="130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服务商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47683" y="2393052"/>
            <a:ext cx="651320" cy="65132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e7d195523061f1c0130b9dbad7739bb1411217d9b761251d49627CBFB48DAC31C6542BB0BFC05E821BF38EE4B50BEA5504E3F5828901E0D285A8C8E020128A409CD875634CDBC9AF8CC12A80210E4B42BA362D6D407A7F4B106F2926E3AC8FF27C4153C0AAEF0840EC6011D925F0070F0CDC9FEEA1FAACD22512811DE24303C8C21DE3B2F00D3B4C1EA3CA7A2BF0FCA0"/>
          <p:cNvSpPr/>
          <p:nvPr/>
        </p:nvSpPr>
        <p:spPr>
          <a:xfrm>
            <a:off x="2829939" y="406776"/>
            <a:ext cx="9362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在政府及相关部门的大力支持下，经过三年的努力和资金投入，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如今已形成了以轻纺、服装、饰品、鞋帽等商品为主的特色购物街区。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768774" y="3465591"/>
            <a:ext cx="795867" cy="80010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Line 29"/>
          <p:cNvSpPr>
            <a:spLocks noChangeShapeType="1"/>
          </p:cNvSpPr>
          <p:nvPr/>
        </p:nvSpPr>
        <p:spPr bwMode="auto">
          <a:xfrm>
            <a:off x="1671320" y="3865880"/>
            <a:ext cx="10520680" cy="51435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Oval 30"/>
          <p:cNvSpPr>
            <a:spLocks noChangeArrowheads="1"/>
          </p:cNvSpPr>
          <p:nvPr/>
        </p:nvSpPr>
        <p:spPr bwMode="auto">
          <a:xfrm>
            <a:off x="4830233" y="3747103"/>
            <a:ext cx="237067" cy="237067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31"/>
          <p:cNvSpPr>
            <a:spLocks noChangeArrowheads="1"/>
          </p:cNvSpPr>
          <p:nvPr/>
        </p:nvSpPr>
        <p:spPr bwMode="auto">
          <a:xfrm>
            <a:off x="4622800" y="2318354"/>
            <a:ext cx="651933" cy="658283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32"/>
          <p:cNvSpPr>
            <a:spLocks noChangeArrowheads="1"/>
          </p:cNvSpPr>
          <p:nvPr/>
        </p:nvSpPr>
        <p:spPr bwMode="auto">
          <a:xfrm>
            <a:off x="7410451" y="3747103"/>
            <a:ext cx="237067" cy="237067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7198787" y="4801207"/>
            <a:ext cx="656167" cy="658284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34"/>
          <p:cNvSpPr>
            <a:spLocks noChangeArrowheads="1"/>
          </p:cNvSpPr>
          <p:nvPr/>
        </p:nvSpPr>
        <p:spPr bwMode="auto">
          <a:xfrm>
            <a:off x="10047817" y="3747103"/>
            <a:ext cx="237067" cy="237067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5"/>
          <p:cNvSpPr>
            <a:spLocks noChangeArrowheads="1"/>
          </p:cNvSpPr>
          <p:nvPr/>
        </p:nvSpPr>
        <p:spPr bwMode="auto">
          <a:xfrm>
            <a:off x="9840384" y="2318354"/>
            <a:ext cx="651933" cy="658283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46"/>
          <p:cNvSpPr>
            <a:spLocks noEditPoints="1"/>
          </p:cNvSpPr>
          <p:nvPr/>
        </p:nvSpPr>
        <p:spPr bwMode="auto">
          <a:xfrm>
            <a:off x="7359654" y="4970540"/>
            <a:ext cx="317500" cy="319617"/>
          </a:xfrm>
          <a:custGeom>
            <a:avLst/>
            <a:gdLst>
              <a:gd name="T0" fmla="*/ 127000 w 75"/>
              <a:gd name="T1" fmla="*/ 38354 h 75"/>
              <a:gd name="T2" fmla="*/ 130175 w 75"/>
              <a:gd name="T3" fmla="*/ 57531 h 75"/>
              <a:gd name="T4" fmla="*/ 120650 w 75"/>
              <a:gd name="T5" fmla="*/ 57531 h 75"/>
              <a:gd name="T6" fmla="*/ 127000 w 75"/>
              <a:gd name="T7" fmla="*/ 35158 h 75"/>
              <a:gd name="T8" fmla="*/ 88900 w 75"/>
              <a:gd name="T9" fmla="*/ 41550 h 75"/>
              <a:gd name="T10" fmla="*/ 41275 w 75"/>
              <a:gd name="T11" fmla="*/ 92689 h 75"/>
              <a:gd name="T12" fmla="*/ 60325 w 75"/>
              <a:gd name="T13" fmla="*/ 194967 h 75"/>
              <a:gd name="T14" fmla="*/ 127000 w 75"/>
              <a:gd name="T15" fmla="*/ 220536 h 75"/>
              <a:gd name="T16" fmla="*/ 212725 w 75"/>
              <a:gd name="T17" fmla="*/ 163005 h 75"/>
              <a:gd name="T18" fmla="*/ 212725 w 75"/>
              <a:gd name="T19" fmla="*/ 163005 h 75"/>
              <a:gd name="T20" fmla="*/ 212725 w 75"/>
              <a:gd name="T21" fmla="*/ 92689 h 75"/>
              <a:gd name="T22" fmla="*/ 127000 w 75"/>
              <a:gd name="T23" fmla="*/ 35158 h 75"/>
              <a:gd name="T24" fmla="*/ 82550 w 75"/>
              <a:gd name="T25" fmla="*/ 25569 h 75"/>
              <a:gd name="T26" fmla="*/ 203200 w 75"/>
              <a:gd name="T27" fmla="*/ 47943 h 75"/>
              <a:gd name="T28" fmla="*/ 238125 w 75"/>
              <a:gd name="T29" fmla="*/ 127847 h 75"/>
              <a:gd name="T30" fmla="*/ 228600 w 75"/>
              <a:gd name="T31" fmla="*/ 169397 h 75"/>
              <a:gd name="T32" fmla="*/ 127000 w 75"/>
              <a:gd name="T33" fmla="*/ 239713 h 75"/>
              <a:gd name="T34" fmla="*/ 47625 w 75"/>
              <a:gd name="T35" fmla="*/ 207751 h 75"/>
              <a:gd name="T36" fmla="*/ 22225 w 75"/>
              <a:gd name="T37" fmla="*/ 86297 h 75"/>
              <a:gd name="T38" fmla="*/ 31750 w 75"/>
              <a:gd name="T39" fmla="*/ 67120 h 75"/>
              <a:gd name="T40" fmla="*/ 3175 w 75"/>
              <a:gd name="T41" fmla="*/ 22373 h 75"/>
              <a:gd name="T42" fmla="*/ 19050 w 75"/>
              <a:gd name="T43" fmla="*/ 3196 h 75"/>
              <a:gd name="T44" fmla="*/ 53975 w 75"/>
              <a:gd name="T45" fmla="*/ 12785 h 75"/>
              <a:gd name="T46" fmla="*/ 63500 w 75"/>
              <a:gd name="T47" fmla="*/ 35158 h 75"/>
              <a:gd name="T48" fmla="*/ 44450 w 75"/>
              <a:gd name="T49" fmla="*/ 51139 h 75"/>
              <a:gd name="T50" fmla="*/ 47625 w 75"/>
              <a:gd name="T51" fmla="*/ 47943 h 75"/>
              <a:gd name="T52" fmla="*/ 50800 w 75"/>
              <a:gd name="T53" fmla="*/ 41550 h 75"/>
              <a:gd name="T54" fmla="*/ 50800 w 75"/>
              <a:gd name="T55" fmla="*/ 25569 h 75"/>
              <a:gd name="T56" fmla="*/ 15875 w 75"/>
              <a:gd name="T57" fmla="*/ 19177 h 75"/>
              <a:gd name="T58" fmla="*/ 9525 w 75"/>
              <a:gd name="T59" fmla="*/ 35158 h 75"/>
              <a:gd name="T60" fmla="*/ 31750 w 75"/>
              <a:gd name="T61" fmla="*/ 54335 h 75"/>
              <a:gd name="T62" fmla="*/ 44450 w 75"/>
              <a:gd name="T63" fmla="*/ 51139 h 75"/>
              <a:gd name="T64" fmla="*/ 85725 w 75"/>
              <a:gd name="T65" fmla="*/ 79904 h 75"/>
              <a:gd name="T66" fmla="*/ 146050 w 75"/>
              <a:gd name="T67" fmla="*/ 105474 h 75"/>
              <a:gd name="T68" fmla="*/ 149225 w 75"/>
              <a:gd name="T69" fmla="*/ 105474 h 75"/>
              <a:gd name="T70" fmla="*/ 149225 w 75"/>
              <a:gd name="T71" fmla="*/ 105474 h 75"/>
              <a:gd name="T72" fmla="*/ 149225 w 75"/>
              <a:gd name="T73" fmla="*/ 105474 h 75"/>
              <a:gd name="T74" fmla="*/ 149225 w 75"/>
              <a:gd name="T75" fmla="*/ 108670 h 75"/>
              <a:gd name="T76" fmla="*/ 171450 w 75"/>
              <a:gd name="T77" fmla="*/ 175790 h 75"/>
              <a:gd name="T78" fmla="*/ 104775 w 75"/>
              <a:gd name="T79" fmla="*/ 153416 h 75"/>
              <a:gd name="T80" fmla="*/ 104775 w 75"/>
              <a:gd name="T81" fmla="*/ 150220 h 75"/>
              <a:gd name="T82" fmla="*/ 101600 w 75"/>
              <a:gd name="T83" fmla="*/ 150220 h 75"/>
              <a:gd name="T84" fmla="*/ 101600 w 75"/>
              <a:gd name="T85" fmla="*/ 150220 h 75"/>
              <a:gd name="T86" fmla="*/ 101600 w 75"/>
              <a:gd name="T87" fmla="*/ 147024 h 75"/>
              <a:gd name="T88" fmla="*/ 79375 w 75"/>
              <a:gd name="T89" fmla="*/ 79904 h 75"/>
              <a:gd name="T90" fmla="*/ 133350 w 75"/>
              <a:gd name="T91" fmla="*/ 111866 h 75"/>
              <a:gd name="T92" fmla="*/ 92075 w 75"/>
              <a:gd name="T93" fmla="*/ 95885 h 75"/>
              <a:gd name="T94" fmla="*/ 133350 w 75"/>
              <a:gd name="T95" fmla="*/ 111866 h 75"/>
              <a:gd name="T96" fmla="*/ 117475 w 75"/>
              <a:gd name="T97" fmla="*/ 143828 h 75"/>
              <a:gd name="T98" fmla="*/ 142875 w 75"/>
              <a:gd name="T99" fmla="*/ 118258 h 75"/>
              <a:gd name="T100" fmla="*/ 44450 w 75"/>
              <a:gd name="T101" fmla="*/ 134239 h 75"/>
              <a:gd name="T102" fmla="*/ 38100 w 75"/>
              <a:gd name="T103" fmla="*/ 127847 h 75"/>
              <a:gd name="T104" fmla="*/ 57150 w 75"/>
              <a:gd name="T105" fmla="*/ 121455 h 75"/>
              <a:gd name="T106" fmla="*/ 57150 w 75"/>
              <a:gd name="T107" fmla="*/ 134239 h 75"/>
              <a:gd name="T108" fmla="*/ 130175 w 75"/>
              <a:gd name="T109" fmla="*/ 210947 h 75"/>
              <a:gd name="T110" fmla="*/ 127000 w 75"/>
              <a:gd name="T111" fmla="*/ 217340 h 75"/>
              <a:gd name="T112" fmla="*/ 120650 w 75"/>
              <a:gd name="T113" fmla="*/ 198163 h 75"/>
              <a:gd name="T114" fmla="*/ 130175 w 75"/>
              <a:gd name="T115" fmla="*/ 198163 h 75"/>
              <a:gd name="T116" fmla="*/ 209550 w 75"/>
              <a:gd name="T117" fmla="*/ 121455 h 75"/>
              <a:gd name="T118" fmla="*/ 212725 w 75"/>
              <a:gd name="T119" fmla="*/ 127847 h 75"/>
              <a:gd name="T120" fmla="*/ 193675 w 75"/>
              <a:gd name="T121" fmla="*/ 134239 h 75"/>
              <a:gd name="T122" fmla="*/ 193675 w 75"/>
              <a:gd name="T123" fmla="*/ 121455 h 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5" h="75">
                <a:moveTo>
                  <a:pt x="38" y="14"/>
                </a:moveTo>
                <a:cubicBezTo>
                  <a:pt x="38" y="13"/>
                  <a:pt x="39" y="12"/>
                  <a:pt x="40" y="12"/>
                </a:cubicBezTo>
                <a:cubicBezTo>
                  <a:pt x="41" y="12"/>
                  <a:pt x="41" y="13"/>
                  <a:pt x="41" y="14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9"/>
                  <a:pt x="41" y="20"/>
                  <a:pt x="40" y="20"/>
                </a:cubicBezTo>
                <a:cubicBezTo>
                  <a:pt x="39" y="20"/>
                  <a:pt x="38" y="19"/>
                  <a:pt x="38" y="18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36" y="11"/>
                  <a:pt x="32" y="12"/>
                  <a:pt x="28" y="13"/>
                </a:cubicBezTo>
                <a:cubicBezTo>
                  <a:pt x="25" y="14"/>
                  <a:pt x="22" y="17"/>
                  <a:pt x="19" y="19"/>
                </a:cubicBezTo>
                <a:cubicBezTo>
                  <a:pt x="16" y="22"/>
                  <a:pt x="14" y="25"/>
                  <a:pt x="13" y="29"/>
                </a:cubicBezTo>
                <a:cubicBezTo>
                  <a:pt x="11" y="32"/>
                  <a:pt x="10" y="36"/>
                  <a:pt x="10" y="40"/>
                </a:cubicBezTo>
                <a:cubicBezTo>
                  <a:pt x="10" y="48"/>
                  <a:pt x="13" y="55"/>
                  <a:pt x="19" y="61"/>
                </a:cubicBezTo>
                <a:cubicBezTo>
                  <a:pt x="22" y="63"/>
                  <a:pt x="25" y="66"/>
                  <a:pt x="28" y="67"/>
                </a:cubicBezTo>
                <a:cubicBezTo>
                  <a:pt x="32" y="68"/>
                  <a:pt x="36" y="69"/>
                  <a:pt x="40" y="69"/>
                </a:cubicBezTo>
                <a:cubicBezTo>
                  <a:pt x="47" y="69"/>
                  <a:pt x="55" y="66"/>
                  <a:pt x="60" y="61"/>
                </a:cubicBezTo>
                <a:cubicBezTo>
                  <a:pt x="63" y="58"/>
                  <a:pt x="65" y="55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48"/>
                  <a:pt x="69" y="44"/>
                  <a:pt x="69" y="40"/>
                </a:cubicBezTo>
                <a:cubicBezTo>
                  <a:pt x="69" y="36"/>
                  <a:pt x="68" y="32"/>
                  <a:pt x="67" y="29"/>
                </a:cubicBezTo>
                <a:cubicBezTo>
                  <a:pt x="65" y="25"/>
                  <a:pt x="63" y="22"/>
                  <a:pt x="60" y="19"/>
                </a:cubicBezTo>
                <a:cubicBezTo>
                  <a:pt x="55" y="14"/>
                  <a:pt x="48" y="11"/>
                  <a:pt x="40" y="11"/>
                </a:cubicBezTo>
                <a:close/>
                <a:moveTo>
                  <a:pt x="26" y="8"/>
                </a:moveTo>
                <a:cubicBezTo>
                  <a:pt x="26" y="8"/>
                  <a:pt x="26" y="8"/>
                  <a:pt x="26" y="8"/>
                </a:cubicBezTo>
                <a:cubicBezTo>
                  <a:pt x="30" y="6"/>
                  <a:pt x="35" y="5"/>
                  <a:pt x="40" y="5"/>
                </a:cubicBezTo>
                <a:cubicBezTo>
                  <a:pt x="49" y="5"/>
                  <a:pt x="58" y="9"/>
                  <a:pt x="64" y="15"/>
                </a:cubicBezTo>
                <a:cubicBezTo>
                  <a:pt x="68" y="18"/>
                  <a:pt x="70" y="22"/>
                  <a:pt x="72" y="27"/>
                </a:cubicBezTo>
                <a:cubicBezTo>
                  <a:pt x="74" y="31"/>
                  <a:pt x="75" y="35"/>
                  <a:pt x="75" y="40"/>
                </a:cubicBezTo>
                <a:cubicBezTo>
                  <a:pt x="75" y="45"/>
                  <a:pt x="74" y="49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0" y="58"/>
                  <a:pt x="68" y="62"/>
                  <a:pt x="64" y="65"/>
                </a:cubicBezTo>
                <a:cubicBezTo>
                  <a:pt x="58" y="71"/>
                  <a:pt x="49" y="75"/>
                  <a:pt x="40" y="75"/>
                </a:cubicBezTo>
                <a:cubicBezTo>
                  <a:pt x="35" y="75"/>
                  <a:pt x="30" y="74"/>
                  <a:pt x="26" y="72"/>
                </a:cubicBezTo>
                <a:cubicBezTo>
                  <a:pt x="22" y="71"/>
                  <a:pt x="18" y="68"/>
                  <a:pt x="15" y="65"/>
                </a:cubicBezTo>
                <a:cubicBezTo>
                  <a:pt x="8" y="58"/>
                  <a:pt x="5" y="49"/>
                  <a:pt x="5" y="40"/>
                </a:cubicBezTo>
                <a:cubicBezTo>
                  <a:pt x="5" y="35"/>
                  <a:pt x="6" y="31"/>
                  <a:pt x="7" y="27"/>
                </a:cubicBezTo>
                <a:cubicBezTo>
                  <a:pt x="8" y="25"/>
                  <a:pt x="9" y="23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6"/>
                  <a:pt x="0" y="11"/>
                </a:cubicBezTo>
                <a:cubicBezTo>
                  <a:pt x="0" y="9"/>
                  <a:pt x="0" y="8"/>
                  <a:pt x="1" y="7"/>
                </a:cubicBezTo>
                <a:cubicBezTo>
                  <a:pt x="1" y="6"/>
                  <a:pt x="2" y="5"/>
                  <a:pt x="3" y="4"/>
                </a:cubicBezTo>
                <a:cubicBezTo>
                  <a:pt x="4" y="3"/>
                  <a:pt x="5" y="2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10" y="0"/>
                  <a:pt x="14" y="1"/>
                  <a:pt x="17" y="4"/>
                </a:cubicBezTo>
                <a:cubicBezTo>
                  <a:pt x="18" y="5"/>
                  <a:pt x="19" y="6"/>
                  <a:pt x="19" y="7"/>
                </a:cubicBezTo>
                <a:cubicBezTo>
                  <a:pt x="20" y="8"/>
                  <a:pt x="20" y="9"/>
                  <a:pt x="20" y="11"/>
                </a:cubicBezTo>
                <a:cubicBezTo>
                  <a:pt x="22" y="10"/>
                  <a:pt x="24" y="8"/>
                  <a:pt x="26" y="8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3"/>
                </a:cubicBezTo>
                <a:cubicBezTo>
                  <a:pt x="17" y="13"/>
                  <a:pt x="17" y="12"/>
                  <a:pt x="17" y="11"/>
                </a:cubicBezTo>
                <a:cubicBezTo>
                  <a:pt x="17" y="10"/>
                  <a:pt x="17" y="9"/>
                  <a:pt x="16" y="8"/>
                </a:cubicBezTo>
                <a:cubicBezTo>
                  <a:pt x="15" y="5"/>
                  <a:pt x="11" y="3"/>
                  <a:pt x="8" y="5"/>
                </a:cubicBezTo>
                <a:cubicBezTo>
                  <a:pt x="7" y="5"/>
                  <a:pt x="6" y="6"/>
                  <a:pt x="5" y="6"/>
                </a:cubicBezTo>
                <a:cubicBezTo>
                  <a:pt x="5" y="7"/>
                  <a:pt x="4" y="7"/>
                  <a:pt x="4" y="8"/>
                </a:cubicBezTo>
                <a:cubicBezTo>
                  <a:pt x="4" y="9"/>
                  <a:pt x="3" y="10"/>
                  <a:pt x="3" y="11"/>
                </a:cubicBezTo>
                <a:cubicBezTo>
                  <a:pt x="3" y="13"/>
                  <a:pt x="5" y="16"/>
                  <a:pt x="8" y="17"/>
                </a:cubicBezTo>
                <a:cubicBezTo>
                  <a:pt x="8" y="17"/>
                  <a:pt x="9" y="17"/>
                  <a:pt x="10" y="17"/>
                </a:cubicBezTo>
                <a:cubicBezTo>
                  <a:pt x="11" y="17"/>
                  <a:pt x="12" y="17"/>
                  <a:pt x="13" y="17"/>
                </a:cubicBezTo>
                <a:cubicBezTo>
                  <a:pt x="13" y="17"/>
                  <a:pt x="13" y="17"/>
                  <a:pt x="14" y="16"/>
                </a:cubicBezTo>
                <a:close/>
                <a:moveTo>
                  <a:pt x="27" y="25"/>
                </a:moveTo>
                <a:cubicBezTo>
                  <a:pt x="27" y="25"/>
                  <a:pt x="27" y="25"/>
                  <a:pt x="27" y="25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4"/>
                  <a:pt x="47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5"/>
                  <a:pt x="54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6"/>
                  <a:pt x="25" y="25"/>
                  <a:pt x="25" y="25"/>
                </a:cubicBezTo>
                <a:cubicBezTo>
                  <a:pt x="26" y="25"/>
                  <a:pt x="26" y="25"/>
                  <a:pt x="27" y="25"/>
                </a:cubicBezTo>
                <a:close/>
                <a:moveTo>
                  <a:pt x="42" y="35"/>
                </a:moveTo>
                <a:cubicBezTo>
                  <a:pt x="42" y="35"/>
                  <a:pt x="42" y="35"/>
                  <a:pt x="42" y="35"/>
                </a:cubicBezTo>
                <a:cubicBezTo>
                  <a:pt x="29" y="30"/>
                  <a:pt x="29" y="30"/>
                  <a:pt x="29" y="30"/>
                </a:cubicBezTo>
                <a:cubicBezTo>
                  <a:pt x="34" y="43"/>
                  <a:pt x="34" y="43"/>
                  <a:pt x="34" y="43"/>
                </a:cubicBezTo>
                <a:cubicBezTo>
                  <a:pt x="42" y="35"/>
                  <a:pt x="42" y="35"/>
                  <a:pt x="42" y="35"/>
                </a:cubicBezTo>
                <a:close/>
                <a:moveTo>
                  <a:pt x="37" y="45"/>
                </a:moveTo>
                <a:cubicBezTo>
                  <a:pt x="37" y="45"/>
                  <a:pt x="37" y="45"/>
                  <a:pt x="37" y="45"/>
                </a:cubicBezTo>
                <a:cubicBezTo>
                  <a:pt x="50" y="50"/>
                  <a:pt x="50" y="50"/>
                  <a:pt x="50" y="50"/>
                </a:cubicBezTo>
                <a:cubicBezTo>
                  <a:pt x="45" y="37"/>
                  <a:pt x="45" y="37"/>
                  <a:pt x="45" y="37"/>
                </a:cubicBezTo>
                <a:cubicBezTo>
                  <a:pt x="37" y="45"/>
                  <a:pt x="37" y="45"/>
                  <a:pt x="37" y="45"/>
                </a:cubicBezTo>
                <a:close/>
                <a:moveTo>
                  <a:pt x="14" y="42"/>
                </a:moveTo>
                <a:cubicBezTo>
                  <a:pt x="14" y="42"/>
                  <a:pt x="14" y="42"/>
                  <a:pt x="14" y="42"/>
                </a:cubicBezTo>
                <a:cubicBezTo>
                  <a:pt x="13" y="42"/>
                  <a:pt x="12" y="41"/>
                  <a:pt x="12" y="40"/>
                </a:cubicBezTo>
                <a:cubicBezTo>
                  <a:pt x="12" y="39"/>
                  <a:pt x="13" y="38"/>
                  <a:pt x="14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20" y="39"/>
                  <a:pt x="20" y="40"/>
                </a:cubicBezTo>
                <a:cubicBezTo>
                  <a:pt x="20" y="41"/>
                  <a:pt x="19" y="42"/>
                  <a:pt x="18" y="42"/>
                </a:cubicBezTo>
                <a:cubicBezTo>
                  <a:pt x="14" y="42"/>
                  <a:pt x="14" y="42"/>
                  <a:pt x="14" y="42"/>
                </a:cubicBezTo>
                <a:close/>
                <a:moveTo>
                  <a:pt x="41" y="66"/>
                </a:moveTo>
                <a:cubicBezTo>
                  <a:pt x="41" y="66"/>
                  <a:pt x="41" y="66"/>
                  <a:pt x="41" y="66"/>
                </a:cubicBezTo>
                <a:cubicBezTo>
                  <a:pt x="41" y="67"/>
                  <a:pt x="41" y="68"/>
                  <a:pt x="40" y="68"/>
                </a:cubicBezTo>
                <a:cubicBezTo>
                  <a:pt x="39" y="68"/>
                  <a:pt x="38" y="67"/>
                  <a:pt x="38" y="66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1"/>
                  <a:pt x="39" y="60"/>
                  <a:pt x="40" y="60"/>
                </a:cubicBezTo>
                <a:cubicBezTo>
                  <a:pt x="41" y="60"/>
                  <a:pt x="41" y="61"/>
                  <a:pt x="41" y="62"/>
                </a:cubicBezTo>
                <a:cubicBezTo>
                  <a:pt x="41" y="66"/>
                  <a:pt x="41" y="66"/>
                  <a:pt x="41" y="66"/>
                </a:cubicBezTo>
                <a:close/>
                <a:moveTo>
                  <a:pt x="66" y="38"/>
                </a:moveTo>
                <a:cubicBezTo>
                  <a:pt x="66" y="38"/>
                  <a:pt x="66" y="38"/>
                  <a:pt x="66" y="38"/>
                </a:cubicBezTo>
                <a:cubicBezTo>
                  <a:pt x="67" y="38"/>
                  <a:pt x="67" y="39"/>
                  <a:pt x="67" y="40"/>
                </a:cubicBezTo>
                <a:cubicBezTo>
                  <a:pt x="67" y="41"/>
                  <a:pt x="67" y="42"/>
                  <a:pt x="66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0" y="42"/>
                  <a:pt x="59" y="41"/>
                  <a:pt x="59" y="40"/>
                </a:cubicBezTo>
                <a:cubicBezTo>
                  <a:pt x="59" y="39"/>
                  <a:pt x="60" y="38"/>
                  <a:pt x="61" y="38"/>
                </a:cubicBezTo>
                <a:cubicBezTo>
                  <a:pt x="66" y="38"/>
                  <a:pt x="66" y="38"/>
                  <a:pt x="66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Freeform 49"/>
          <p:cNvSpPr>
            <a:spLocks noEditPoints="1"/>
          </p:cNvSpPr>
          <p:nvPr/>
        </p:nvSpPr>
        <p:spPr bwMode="auto">
          <a:xfrm>
            <a:off x="4758267" y="2470757"/>
            <a:ext cx="381000" cy="315383"/>
          </a:xfrm>
          <a:custGeom>
            <a:avLst/>
            <a:gdLst>
              <a:gd name="T0" fmla="*/ 206375 w 90"/>
              <a:gd name="T1" fmla="*/ 54340 h 74"/>
              <a:gd name="T2" fmla="*/ 257175 w 90"/>
              <a:gd name="T3" fmla="*/ 67125 h 74"/>
              <a:gd name="T4" fmla="*/ 257175 w 90"/>
              <a:gd name="T5" fmla="*/ 137447 h 74"/>
              <a:gd name="T6" fmla="*/ 282575 w 90"/>
              <a:gd name="T7" fmla="*/ 166215 h 74"/>
              <a:gd name="T8" fmla="*/ 285750 w 90"/>
              <a:gd name="T9" fmla="*/ 204573 h 74"/>
              <a:gd name="T10" fmla="*/ 269875 w 90"/>
              <a:gd name="T11" fmla="*/ 220555 h 74"/>
              <a:gd name="T12" fmla="*/ 257175 w 90"/>
              <a:gd name="T13" fmla="*/ 220555 h 74"/>
              <a:gd name="T14" fmla="*/ 247650 w 90"/>
              <a:gd name="T15" fmla="*/ 236537 h 74"/>
              <a:gd name="T16" fmla="*/ 38100 w 90"/>
              <a:gd name="T17" fmla="*/ 236537 h 74"/>
              <a:gd name="T18" fmla="*/ 28575 w 90"/>
              <a:gd name="T19" fmla="*/ 220555 h 74"/>
              <a:gd name="T20" fmla="*/ 15875 w 90"/>
              <a:gd name="T21" fmla="*/ 220555 h 74"/>
              <a:gd name="T22" fmla="*/ 0 w 90"/>
              <a:gd name="T23" fmla="*/ 204573 h 74"/>
              <a:gd name="T24" fmla="*/ 3175 w 90"/>
              <a:gd name="T25" fmla="*/ 166215 h 74"/>
              <a:gd name="T26" fmla="*/ 28575 w 90"/>
              <a:gd name="T27" fmla="*/ 137447 h 74"/>
              <a:gd name="T28" fmla="*/ 28575 w 90"/>
              <a:gd name="T29" fmla="*/ 67125 h 74"/>
              <a:gd name="T30" fmla="*/ 79375 w 90"/>
              <a:gd name="T31" fmla="*/ 54340 h 74"/>
              <a:gd name="T32" fmla="*/ 142875 w 90"/>
              <a:gd name="T33" fmla="*/ 217358 h 74"/>
              <a:gd name="T34" fmla="*/ 171450 w 90"/>
              <a:gd name="T35" fmla="*/ 217358 h 74"/>
              <a:gd name="T36" fmla="*/ 177800 w 90"/>
              <a:gd name="T37" fmla="*/ 169412 h 74"/>
              <a:gd name="T38" fmla="*/ 180975 w 90"/>
              <a:gd name="T39" fmla="*/ 198180 h 74"/>
              <a:gd name="T40" fmla="*/ 206375 w 90"/>
              <a:gd name="T41" fmla="*/ 198180 h 74"/>
              <a:gd name="T42" fmla="*/ 171450 w 90"/>
              <a:gd name="T43" fmla="*/ 121465 h 74"/>
              <a:gd name="T44" fmla="*/ 114300 w 90"/>
              <a:gd name="T45" fmla="*/ 121465 h 74"/>
              <a:gd name="T46" fmla="*/ 79375 w 90"/>
              <a:gd name="T47" fmla="*/ 198180 h 74"/>
              <a:gd name="T48" fmla="*/ 101600 w 90"/>
              <a:gd name="T49" fmla="*/ 198180 h 74"/>
              <a:gd name="T50" fmla="*/ 107950 w 90"/>
              <a:gd name="T51" fmla="*/ 169412 h 74"/>
              <a:gd name="T52" fmla="*/ 114300 w 90"/>
              <a:gd name="T53" fmla="*/ 217358 h 74"/>
              <a:gd name="T54" fmla="*/ 142875 w 90"/>
              <a:gd name="T55" fmla="*/ 108679 h 74"/>
              <a:gd name="T56" fmla="*/ 187325 w 90"/>
              <a:gd name="T57" fmla="*/ 63929 h 74"/>
              <a:gd name="T58" fmla="*/ 98425 w 90"/>
              <a:gd name="T59" fmla="*/ 63929 h 74"/>
              <a:gd name="T60" fmla="*/ 44450 w 90"/>
              <a:gd name="T61" fmla="*/ 217358 h 74"/>
              <a:gd name="T62" fmla="*/ 73025 w 90"/>
              <a:gd name="T63" fmla="*/ 217358 h 74"/>
              <a:gd name="T64" fmla="*/ 60325 w 90"/>
              <a:gd name="T65" fmla="*/ 198180 h 74"/>
              <a:gd name="T66" fmla="*/ 63500 w 90"/>
              <a:gd name="T67" fmla="*/ 153429 h 74"/>
              <a:gd name="T68" fmla="*/ 22225 w 90"/>
              <a:gd name="T69" fmla="*/ 175805 h 74"/>
              <a:gd name="T70" fmla="*/ 22225 w 90"/>
              <a:gd name="T71" fmla="*/ 175805 h 74"/>
              <a:gd name="T72" fmla="*/ 19050 w 90"/>
              <a:gd name="T73" fmla="*/ 204573 h 74"/>
              <a:gd name="T74" fmla="*/ 34925 w 90"/>
              <a:gd name="T75" fmla="*/ 188590 h 74"/>
              <a:gd name="T76" fmla="*/ 44450 w 90"/>
              <a:gd name="T77" fmla="*/ 188590 h 74"/>
              <a:gd name="T78" fmla="*/ 79375 w 90"/>
              <a:gd name="T79" fmla="*/ 73518 h 74"/>
              <a:gd name="T80" fmla="*/ 76200 w 90"/>
              <a:gd name="T81" fmla="*/ 73518 h 74"/>
              <a:gd name="T82" fmla="*/ 41275 w 90"/>
              <a:gd name="T83" fmla="*/ 79911 h 74"/>
              <a:gd name="T84" fmla="*/ 41275 w 90"/>
              <a:gd name="T85" fmla="*/ 124661 h 74"/>
              <a:gd name="T86" fmla="*/ 76200 w 90"/>
              <a:gd name="T87" fmla="*/ 134251 h 74"/>
              <a:gd name="T88" fmla="*/ 79375 w 90"/>
              <a:gd name="T89" fmla="*/ 73518 h 74"/>
              <a:gd name="T90" fmla="*/ 241300 w 90"/>
              <a:gd name="T91" fmla="*/ 217358 h 74"/>
              <a:gd name="T92" fmla="*/ 244475 w 90"/>
              <a:gd name="T93" fmla="*/ 182197 h 74"/>
              <a:gd name="T94" fmla="*/ 250825 w 90"/>
              <a:gd name="T95" fmla="*/ 204573 h 74"/>
              <a:gd name="T96" fmla="*/ 266700 w 90"/>
              <a:gd name="T97" fmla="*/ 188590 h 74"/>
              <a:gd name="T98" fmla="*/ 257175 w 90"/>
              <a:gd name="T99" fmla="*/ 163019 h 74"/>
              <a:gd name="T100" fmla="*/ 222250 w 90"/>
              <a:gd name="T101" fmla="*/ 153429 h 74"/>
              <a:gd name="T102" fmla="*/ 225425 w 90"/>
              <a:gd name="T103" fmla="*/ 198180 h 74"/>
              <a:gd name="T104" fmla="*/ 212725 w 90"/>
              <a:gd name="T105" fmla="*/ 217358 h 74"/>
              <a:gd name="T106" fmla="*/ 206375 w 90"/>
              <a:gd name="T107" fmla="*/ 73518 h 74"/>
              <a:gd name="T108" fmla="*/ 187325 w 90"/>
              <a:gd name="T109" fmla="*/ 108679 h 74"/>
              <a:gd name="T110" fmla="*/ 212725 w 90"/>
              <a:gd name="T111" fmla="*/ 134251 h 74"/>
              <a:gd name="T112" fmla="*/ 244475 w 90"/>
              <a:gd name="T113" fmla="*/ 124661 h 74"/>
              <a:gd name="T114" fmla="*/ 244475 w 90"/>
              <a:gd name="T115" fmla="*/ 79911 h 74"/>
              <a:gd name="T116" fmla="*/ 209550 w 90"/>
              <a:gd name="T117" fmla="*/ 73518 h 7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90" h="74">
                <a:moveTo>
                  <a:pt x="45" y="0"/>
                </a:moveTo>
                <a:cubicBezTo>
                  <a:pt x="55" y="0"/>
                  <a:pt x="63" y="7"/>
                  <a:pt x="65" y="17"/>
                </a:cubicBezTo>
                <a:cubicBezTo>
                  <a:pt x="66" y="17"/>
                  <a:pt x="68" y="16"/>
                  <a:pt x="69" y="16"/>
                </a:cubicBezTo>
                <a:cubicBezTo>
                  <a:pt x="74" y="16"/>
                  <a:pt x="78" y="18"/>
                  <a:pt x="81" y="21"/>
                </a:cubicBezTo>
                <a:cubicBezTo>
                  <a:pt x="84" y="24"/>
                  <a:pt x="85" y="28"/>
                  <a:pt x="85" y="32"/>
                </a:cubicBezTo>
                <a:cubicBezTo>
                  <a:pt x="85" y="36"/>
                  <a:pt x="84" y="40"/>
                  <a:pt x="81" y="43"/>
                </a:cubicBezTo>
                <a:cubicBezTo>
                  <a:pt x="85" y="47"/>
                  <a:pt x="85" y="47"/>
                  <a:pt x="85" y="47"/>
                </a:cubicBezTo>
                <a:cubicBezTo>
                  <a:pt x="86" y="49"/>
                  <a:pt x="88" y="50"/>
                  <a:pt x="89" y="52"/>
                </a:cubicBezTo>
                <a:cubicBezTo>
                  <a:pt x="89" y="55"/>
                  <a:pt x="90" y="57"/>
                  <a:pt x="90" y="59"/>
                </a:cubicBezTo>
                <a:cubicBezTo>
                  <a:pt x="90" y="64"/>
                  <a:pt x="90" y="64"/>
                  <a:pt x="90" y="64"/>
                </a:cubicBezTo>
                <a:cubicBezTo>
                  <a:pt x="90" y="65"/>
                  <a:pt x="90" y="66"/>
                  <a:pt x="89" y="67"/>
                </a:cubicBezTo>
                <a:cubicBezTo>
                  <a:pt x="88" y="69"/>
                  <a:pt x="87" y="69"/>
                  <a:pt x="85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1" y="69"/>
                  <a:pt x="81" y="69"/>
                  <a:pt x="81" y="69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2"/>
                  <a:pt x="80" y="74"/>
                  <a:pt x="78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12" y="74"/>
                  <a:pt x="12" y="74"/>
                  <a:pt x="12" y="74"/>
                </a:cubicBezTo>
                <a:cubicBezTo>
                  <a:pt x="10" y="74"/>
                  <a:pt x="9" y="72"/>
                  <a:pt x="9" y="71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3" y="69"/>
                  <a:pt x="2" y="69"/>
                  <a:pt x="1" y="67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7"/>
                  <a:pt x="1" y="55"/>
                  <a:pt x="1" y="52"/>
                </a:cubicBezTo>
                <a:cubicBezTo>
                  <a:pt x="1" y="52"/>
                  <a:pt x="1" y="52"/>
                  <a:pt x="1" y="52"/>
                </a:cubicBezTo>
                <a:cubicBezTo>
                  <a:pt x="3" y="49"/>
                  <a:pt x="6" y="46"/>
                  <a:pt x="9" y="43"/>
                </a:cubicBezTo>
                <a:cubicBezTo>
                  <a:pt x="6" y="40"/>
                  <a:pt x="5" y="36"/>
                  <a:pt x="5" y="32"/>
                </a:cubicBezTo>
                <a:cubicBezTo>
                  <a:pt x="5" y="28"/>
                  <a:pt x="6" y="24"/>
                  <a:pt x="9" y="21"/>
                </a:cubicBezTo>
                <a:cubicBezTo>
                  <a:pt x="12" y="18"/>
                  <a:pt x="16" y="16"/>
                  <a:pt x="21" y="16"/>
                </a:cubicBezTo>
                <a:cubicBezTo>
                  <a:pt x="22" y="16"/>
                  <a:pt x="24" y="17"/>
                  <a:pt x="25" y="17"/>
                </a:cubicBezTo>
                <a:cubicBezTo>
                  <a:pt x="27" y="7"/>
                  <a:pt x="35" y="0"/>
                  <a:pt x="45" y="0"/>
                </a:cubicBezTo>
                <a:close/>
                <a:moveTo>
                  <a:pt x="45" y="68"/>
                </a:moveTo>
                <a:cubicBezTo>
                  <a:pt x="45" y="68"/>
                  <a:pt x="45" y="68"/>
                  <a:pt x="45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3"/>
                  <a:pt x="54" y="59"/>
                  <a:pt x="54" y="55"/>
                </a:cubicBezTo>
                <a:cubicBezTo>
                  <a:pt x="54" y="54"/>
                  <a:pt x="55" y="53"/>
                  <a:pt x="56" y="53"/>
                </a:cubicBezTo>
                <a:cubicBezTo>
                  <a:pt x="57" y="53"/>
                  <a:pt x="57" y="54"/>
                  <a:pt x="57" y="55"/>
                </a:cubicBezTo>
                <a:cubicBezTo>
                  <a:pt x="57" y="62"/>
                  <a:pt x="57" y="62"/>
                  <a:pt x="57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47"/>
                  <a:pt x="60" y="43"/>
                  <a:pt x="54" y="38"/>
                </a:cubicBezTo>
                <a:cubicBezTo>
                  <a:pt x="51" y="39"/>
                  <a:pt x="48" y="40"/>
                  <a:pt x="45" y="40"/>
                </a:cubicBezTo>
                <a:cubicBezTo>
                  <a:pt x="42" y="40"/>
                  <a:pt x="39" y="39"/>
                  <a:pt x="36" y="38"/>
                </a:cubicBezTo>
                <a:cubicBezTo>
                  <a:pt x="30" y="43"/>
                  <a:pt x="25" y="47"/>
                  <a:pt x="25" y="55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4"/>
                  <a:pt x="33" y="53"/>
                  <a:pt x="34" y="53"/>
                </a:cubicBezTo>
                <a:cubicBezTo>
                  <a:pt x="35" y="53"/>
                  <a:pt x="36" y="54"/>
                  <a:pt x="36" y="55"/>
                </a:cubicBezTo>
                <a:cubicBezTo>
                  <a:pt x="36" y="59"/>
                  <a:pt x="36" y="63"/>
                  <a:pt x="36" y="68"/>
                </a:cubicBezTo>
                <a:cubicBezTo>
                  <a:pt x="45" y="68"/>
                  <a:pt x="45" y="68"/>
                  <a:pt x="45" y="68"/>
                </a:cubicBezTo>
                <a:close/>
                <a:moveTo>
                  <a:pt x="45" y="34"/>
                </a:moveTo>
                <a:cubicBezTo>
                  <a:pt x="45" y="34"/>
                  <a:pt x="45" y="34"/>
                  <a:pt x="45" y="34"/>
                </a:cubicBezTo>
                <a:cubicBezTo>
                  <a:pt x="53" y="34"/>
                  <a:pt x="59" y="28"/>
                  <a:pt x="59" y="20"/>
                </a:cubicBezTo>
                <a:cubicBezTo>
                  <a:pt x="59" y="12"/>
                  <a:pt x="53" y="6"/>
                  <a:pt x="45" y="6"/>
                </a:cubicBezTo>
                <a:cubicBezTo>
                  <a:pt x="37" y="6"/>
                  <a:pt x="31" y="12"/>
                  <a:pt x="31" y="20"/>
                </a:cubicBezTo>
                <a:cubicBezTo>
                  <a:pt x="31" y="28"/>
                  <a:pt x="37" y="34"/>
                  <a:pt x="45" y="34"/>
                </a:cubicBezTo>
                <a:close/>
                <a:moveTo>
                  <a:pt x="14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2" y="67"/>
                  <a:pt x="21" y="67"/>
                  <a:pt x="20" y="66"/>
                </a:cubicBezTo>
                <a:cubicBezTo>
                  <a:pt x="19" y="65"/>
                  <a:pt x="19" y="63"/>
                  <a:pt x="19" y="62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53"/>
                  <a:pt x="19" y="50"/>
                  <a:pt x="20" y="48"/>
                </a:cubicBezTo>
                <a:cubicBezTo>
                  <a:pt x="18" y="48"/>
                  <a:pt x="16" y="48"/>
                  <a:pt x="14" y="47"/>
                </a:cubicBezTo>
                <a:cubicBezTo>
                  <a:pt x="11" y="49"/>
                  <a:pt x="8" y="51"/>
                  <a:pt x="7" y="55"/>
                </a:cubicBezTo>
                <a:cubicBezTo>
                  <a:pt x="7" y="55"/>
                  <a:pt x="7" y="55"/>
                  <a:pt x="7" y="55"/>
                </a:cubicBezTo>
                <a:cubicBezTo>
                  <a:pt x="7" y="55"/>
                  <a:pt x="7" y="55"/>
                  <a:pt x="7" y="55"/>
                </a:cubicBezTo>
                <a:cubicBezTo>
                  <a:pt x="6" y="56"/>
                  <a:pt x="6" y="58"/>
                  <a:pt x="6" y="59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58"/>
                  <a:pt x="12" y="57"/>
                  <a:pt x="13" y="57"/>
                </a:cubicBezTo>
                <a:cubicBezTo>
                  <a:pt x="14" y="57"/>
                  <a:pt x="14" y="58"/>
                  <a:pt x="14" y="59"/>
                </a:cubicBezTo>
                <a:cubicBezTo>
                  <a:pt x="14" y="68"/>
                  <a:pt x="14" y="68"/>
                  <a:pt x="14" y="68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4" y="23"/>
                  <a:pt x="24" y="23"/>
                </a:cubicBezTo>
                <a:cubicBezTo>
                  <a:pt x="23" y="22"/>
                  <a:pt x="22" y="22"/>
                  <a:pt x="21" y="22"/>
                </a:cubicBezTo>
                <a:cubicBezTo>
                  <a:pt x="18" y="22"/>
                  <a:pt x="15" y="23"/>
                  <a:pt x="13" y="25"/>
                </a:cubicBezTo>
                <a:cubicBezTo>
                  <a:pt x="12" y="27"/>
                  <a:pt x="11" y="30"/>
                  <a:pt x="11" y="32"/>
                </a:cubicBezTo>
                <a:cubicBezTo>
                  <a:pt x="11" y="35"/>
                  <a:pt x="12" y="38"/>
                  <a:pt x="13" y="39"/>
                </a:cubicBezTo>
                <a:cubicBezTo>
                  <a:pt x="15" y="41"/>
                  <a:pt x="18" y="42"/>
                  <a:pt x="21" y="42"/>
                </a:cubicBezTo>
                <a:cubicBezTo>
                  <a:pt x="22" y="42"/>
                  <a:pt x="23" y="42"/>
                  <a:pt x="24" y="42"/>
                </a:cubicBezTo>
                <a:cubicBezTo>
                  <a:pt x="26" y="39"/>
                  <a:pt x="29" y="37"/>
                  <a:pt x="31" y="34"/>
                </a:cubicBezTo>
                <a:cubicBezTo>
                  <a:pt x="28" y="31"/>
                  <a:pt x="26" y="28"/>
                  <a:pt x="25" y="23"/>
                </a:cubicBezTo>
                <a:close/>
                <a:moveTo>
                  <a:pt x="76" y="68"/>
                </a:moveTo>
                <a:cubicBezTo>
                  <a:pt x="76" y="68"/>
                  <a:pt x="76" y="68"/>
                  <a:pt x="76" y="68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6" y="57"/>
                  <a:pt x="77" y="57"/>
                </a:cubicBezTo>
                <a:cubicBezTo>
                  <a:pt x="78" y="57"/>
                  <a:pt x="79" y="58"/>
                  <a:pt x="79" y="59"/>
                </a:cubicBezTo>
                <a:cubicBezTo>
                  <a:pt x="79" y="64"/>
                  <a:pt x="79" y="64"/>
                  <a:pt x="79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59"/>
                  <a:pt x="84" y="59"/>
                  <a:pt x="84" y="59"/>
                </a:cubicBezTo>
                <a:cubicBezTo>
                  <a:pt x="84" y="58"/>
                  <a:pt x="84" y="56"/>
                  <a:pt x="83" y="55"/>
                </a:cubicBezTo>
                <a:cubicBezTo>
                  <a:pt x="83" y="53"/>
                  <a:pt x="82" y="52"/>
                  <a:pt x="81" y="51"/>
                </a:cubicBezTo>
                <a:cubicBezTo>
                  <a:pt x="76" y="47"/>
                  <a:pt x="76" y="47"/>
                  <a:pt x="76" y="47"/>
                </a:cubicBezTo>
                <a:cubicBezTo>
                  <a:pt x="74" y="48"/>
                  <a:pt x="72" y="48"/>
                  <a:pt x="70" y="48"/>
                </a:cubicBezTo>
                <a:cubicBezTo>
                  <a:pt x="71" y="50"/>
                  <a:pt x="71" y="53"/>
                  <a:pt x="71" y="55"/>
                </a:cubicBezTo>
                <a:cubicBezTo>
                  <a:pt x="71" y="62"/>
                  <a:pt x="71" y="62"/>
                  <a:pt x="71" y="62"/>
                </a:cubicBezTo>
                <a:cubicBezTo>
                  <a:pt x="71" y="63"/>
                  <a:pt x="71" y="65"/>
                  <a:pt x="70" y="66"/>
                </a:cubicBezTo>
                <a:cubicBezTo>
                  <a:pt x="69" y="67"/>
                  <a:pt x="68" y="67"/>
                  <a:pt x="67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65" y="23"/>
                </a:moveTo>
                <a:cubicBezTo>
                  <a:pt x="65" y="23"/>
                  <a:pt x="65" y="23"/>
                  <a:pt x="65" y="23"/>
                </a:cubicBezTo>
                <a:cubicBezTo>
                  <a:pt x="64" y="28"/>
                  <a:pt x="62" y="31"/>
                  <a:pt x="59" y="34"/>
                </a:cubicBezTo>
                <a:cubicBezTo>
                  <a:pt x="61" y="37"/>
                  <a:pt x="64" y="39"/>
                  <a:pt x="66" y="42"/>
                </a:cubicBezTo>
                <a:cubicBezTo>
                  <a:pt x="66" y="42"/>
                  <a:pt x="67" y="42"/>
                  <a:pt x="67" y="42"/>
                </a:cubicBezTo>
                <a:cubicBezTo>
                  <a:pt x="68" y="42"/>
                  <a:pt x="69" y="42"/>
                  <a:pt x="69" y="42"/>
                </a:cubicBezTo>
                <a:cubicBezTo>
                  <a:pt x="72" y="42"/>
                  <a:pt x="75" y="41"/>
                  <a:pt x="77" y="39"/>
                </a:cubicBezTo>
                <a:cubicBezTo>
                  <a:pt x="78" y="38"/>
                  <a:pt x="79" y="35"/>
                  <a:pt x="79" y="32"/>
                </a:cubicBezTo>
                <a:cubicBezTo>
                  <a:pt x="79" y="30"/>
                  <a:pt x="78" y="27"/>
                  <a:pt x="77" y="25"/>
                </a:cubicBezTo>
                <a:cubicBezTo>
                  <a:pt x="75" y="23"/>
                  <a:pt x="72" y="22"/>
                  <a:pt x="69" y="22"/>
                </a:cubicBezTo>
                <a:cubicBezTo>
                  <a:pt x="68" y="22"/>
                  <a:pt x="67" y="22"/>
                  <a:pt x="66" y="23"/>
                </a:cubicBezTo>
                <a:cubicBezTo>
                  <a:pt x="66" y="23"/>
                  <a:pt x="65" y="23"/>
                  <a:pt x="6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Freeform 51"/>
          <p:cNvSpPr>
            <a:spLocks noEditPoints="1"/>
          </p:cNvSpPr>
          <p:nvPr/>
        </p:nvSpPr>
        <p:spPr bwMode="auto">
          <a:xfrm>
            <a:off x="10005484" y="2474991"/>
            <a:ext cx="321733" cy="306916"/>
          </a:xfrm>
          <a:custGeom>
            <a:avLst/>
            <a:gdLst>
              <a:gd name="T0" fmla="*/ 69850 w 76"/>
              <a:gd name="T1" fmla="*/ 188625 h 72"/>
              <a:gd name="T2" fmla="*/ 206375 w 76"/>
              <a:gd name="T3" fmla="*/ 185428 h 72"/>
              <a:gd name="T4" fmla="*/ 206375 w 76"/>
              <a:gd name="T5" fmla="*/ 195020 h 72"/>
              <a:gd name="T6" fmla="*/ 73025 w 76"/>
              <a:gd name="T7" fmla="*/ 31970 h 72"/>
              <a:gd name="T8" fmla="*/ 69850 w 76"/>
              <a:gd name="T9" fmla="*/ 38365 h 72"/>
              <a:gd name="T10" fmla="*/ 69850 w 76"/>
              <a:gd name="T11" fmla="*/ 76729 h 72"/>
              <a:gd name="T12" fmla="*/ 73025 w 76"/>
              <a:gd name="T13" fmla="*/ 83123 h 72"/>
              <a:gd name="T14" fmla="*/ 206375 w 76"/>
              <a:gd name="T15" fmla="*/ 83123 h 72"/>
              <a:gd name="T16" fmla="*/ 212725 w 76"/>
              <a:gd name="T17" fmla="*/ 38365 h 72"/>
              <a:gd name="T18" fmla="*/ 206375 w 76"/>
              <a:gd name="T19" fmla="*/ 31970 h 72"/>
              <a:gd name="T20" fmla="*/ 79375 w 76"/>
              <a:gd name="T21" fmla="*/ 70335 h 72"/>
              <a:gd name="T22" fmla="*/ 79375 w 76"/>
              <a:gd name="T23" fmla="*/ 44759 h 72"/>
              <a:gd name="T24" fmla="*/ 200025 w 76"/>
              <a:gd name="T25" fmla="*/ 70335 h 72"/>
              <a:gd name="T26" fmla="*/ 38100 w 76"/>
              <a:gd name="T27" fmla="*/ 70335 h 72"/>
              <a:gd name="T28" fmla="*/ 19050 w 76"/>
              <a:gd name="T29" fmla="*/ 70335 h 72"/>
              <a:gd name="T30" fmla="*/ 38100 w 76"/>
              <a:gd name="T31" fmla="*/ 201414 h 72"/>
              <a:gd name="T32" fmla="*/ 28575 w 76"/>
              <a:gd name="T33" fmla="*/ 230187 h 72"/>
              <a:gd name="T34" fmla="*/ 9525 w 76"/>
              <a:gd name="T35" fmla="*/ 220596 h 72"/>
              <a:gd name="T36" fmla="*/ 0 w 76"/>
              <a:gd name="T37" fmla="*/ 201414 h 72"/>
              <a:gd name="T38" fmla="*/ 0 w 76"/>
              <a:gd name="T39" fmla="*/ 60744 h 72"/>
              <a:gd name="T40" fmla="*/ 38100 w 76"/>
              <a:gd name="T41" fmla="*/ 51153 h 72"/>
              <a:gd name="T42" fmla="*/ 47625 w 76"/>
              <a:gd name="T43" fmla="*/ 0 h 72"/>
              <a:gd name="T44" fmla="*/ 231775 w 76"/>
              <a:gd name="T45" fmla="*/ 0 h 72"/>
              <a:gd name="T46" fmla="*/ 241300 w 76"/>
              <a:gd name="T47" fmla="*/ 9591 h 72"/>
              <a:gd name="T48" fmla="*/ 231775 w 76"/>
              <a:gd name="T49" fmla="*/ 220596 h 72"/>
              <a:gd name="T50" fmla="*/ 231775 w 76"/>
              <a:gd name="T51" fmla="*/ 220596 h 72"/>
              <a:gd name="T52" fmla="*/ 28575 w 76"/>
              <a:gd name="T53" fmla="*/ 230187 h 72"/>
              <a:gd name="T54" fmla="*/ 28575 w 76"/>
              <a:gd name="T55" fmla="*/ 230187 h 72"/>
              <a:gd name="T56" fmla="*/ 222250 w 76"/>
              <a:gd name="T57" fmla="*/ 201414 h 72"/>
              <a:gd name="T58" fmla="*/ 57150 w 76"/>
              <a:gd name="T59" fmla="*/ 19182 h 72"/>
              <a:gd name="T60" fmla="*/ 53975 w 76"/>
              <a:gd name="T61" fmla="*/ 211005 h 72"/>
              <a:gd name="T62" fmla="*/ 219075 w 76"/>
              <a:gd name="T63" fmla="*/ 207808 h 72"/>
              <a:gd name="T64" fmla="*/ 222250 w 76"/>
              <a:gd name="T65" fmla="*/ 201414 h 72"/>
              <a:gd name="T66" fmla="*/ 146050 w 76"/>
              <a:gd name="T67" fmla="*/ 95911 h 72"/>
              <a:gd name="T68" fmla="*/ 206375 w 76"/>
              <a:gd name="T69" fmla="*/ 95911 h 72"/>
              <a:gd name="T70" fmla="*/ 212725 w 76"/>
              <a:gd name="T71" fmla="*/ 99108 h 72"/>
              <a:gd name="T72" fmla="*/ 206375 w 76"/>
              <a:gd name="T73" fmla="*/ 134276 h 72"/>
              <a:gd name="T74" fmla="*/ 146050 w 76"/>
              <a:gd name="T75" fmla="*/ 134276 h 72"/>
              <a:gd name="T76" fmla="*/ 139700 w 76"/>
              <a:gd name="T77" fmla="*/ 131079 h 72"/>
              <a:gd name="T78" fmla="*/ 146050 w 76"/>
              <a:gd name="T79" fmla="*/ 95911 h 72"/>
              <a:gd name="T80" fmla="*/ 200025 w 76"/>
              <a:gd name="T81" fmla="*/ 105502 h 72"/>
              <a:gd name="T82" fmla="*/ 152400 w 76"/>
              <a:gd name="T83" fmla="*/ 124685 h 72"/>
              <a:gd name="T84" fmla="*/ 200025 w 76"/>
              <a:gd name="T85" fmla="*/ 105502 h 72"/>
              <a:gd name="T86" fmla="*/ 73025 w 76"/>
              <a:gd name="T87" fmla="*/ 105502 h 72"/>
              <a:gd name="T88" fmla="*/ 73025 w 76"/>
              <a:gd name="T89" fmla="*/ 95911 h 72"/>
              <a:gd name="T90" fmla="*/ 133350 w 76"/>
              <a:gd name="T91" fmla="*/ 99108 h 72"/>
              <a:gd name="T92" fmla="*/ 73025 w 76"/>
              <a:gd name="T93" fmla="*/ 105502 h 72"/>
              <a:gd name="T94" fmla="*/ 73025 w 76"/>
              <a:gd name="T95" fmla="*/ 134276 h 72"/>
              <a:gd name="T96" fmla="*/ 73025 w 76"/>
              <a:gd name="T97" fmla="*/ 124685 h 72"/>
              <a:gd name="T98" fmla="*/ 133350 w 76"/>
              <a:gd name="T99" fmla="*/ 131079 h 72"/>
              <a:gd name="T100" fmla="*/ 73025 w 76"/>
              <a:gd name="T101" fmla="*/ 134276 h 72"/>
              <a:gd name="T102" fmla="*/ 73025 w 76"/>
              <a:gd name="T103" fmla="*/ 166246 h 72"/>
              <a:gd name="T104" fmla="*/ 73025 w 76"/>
              <a:gd name="T105" fmla="*/ 153458 h 72"/>
              <a:gd name="T106" fmla="*/ 212725 w 76"/>
              <a:gd name="T107" fmla="*/ 159852 h 72"/>
              <a:gd name="T108" fmla="*/ 73025 w 76"/>
              <a:gd name="T109" fmla="*/ 166246 h 7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6" h="72">
                <a:moveTo>
                  <a:pt x="23" y="61"/>
                </a:moveTo>
                <a:cubicBezTo>
                  <a:pt x="22" y="61"/>
                  <a:pt x="22" y="60"/>
                  <a:pt x="22" y="59"/>
                </a:cubicBezTo>
                <a:cubicBezTo>
                  <a:pt x="22" y="58"/>
                  <a:pt x="22" y="58"/>
                  <a:pt x="23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6" y="58"/>
                  <a:pt x="67" y="58"/>
                  <a:pt x="67" y="59"/>
                </a:cubicBezTo>
                <a:cubicBezTo>
                  <a:pt x="67" y="60"/>
                  <a:pt x="66" y="61"/>
                  <a:pt x="65" y="61"/>
                </a:cubicBezTo>
                <a:cubicBezTo>
                  <a:pt x="23" y="61"/>
                  <a:pt x="23" y="61"/>
                  <a:pt x="23" y="61"/>
                </a:cubicBezTo>
                <a:close/>
                <a:moveTo>
                  <a:pt x="23" y="10"/>
                </a:moveTo>
                <a:cubicBezTo>
                  <a:pt x="23" y="10"/>
                  <a:pt x="23" y="10"/>
                  <a:pt x="23" y="10"/>
                </a:cubicBezTo>
                <a:cubicBezTo>
                  <a:pt x="22" y="10"/>
                  <a:pt x="22" y="11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5"/>
                  <a:pt x="22" y="26"/>
                  <a:pt x="23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6" y="26"/>
                  <a:pt x="67" y="25"/>
                  <a:pt x="67" y="24"/>
                </a:cubicBezTo>
                <a:cubicBezTo>
                  <a:pt x="67" y="12"/>
                  <a:pt x="67" y="12"/>
                  <a:pt x="67" y="12"/>
                </a:cubicBezTo>
                <a:cubicBezTo>
                  <a:pt x="67" y="12"/>
                  <a:pt x="67" y="12"/>
                  <a:pt x="67" y="12"/>
                </a:cubicBezTo>
                <a:cubicBezTo>
                  <a:pt x="67" y="11"/>
                  <a:pt x="66" y="10"/>
                  <a:pt x="65" y="10"/>
                </a:cubicBezTo>
                <a:cubicBezTo>
                  <a:pt x="23" y="10"/>
                  <a:pt x="23" y="10"/>
                  <a:pt x="23" y="10"/>
                </a:cubicBezTo>
                <a:close/>
                <a:moveTo>
                  <a:pt x="25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5" y="14"/>
                  <a:pt x="25" y="14"/>
                  <a:pt x="25" y="14"/>
                </a:cubicBezTo>
                <a:cubicBezTo>
                  <a:pt x="63" y="14"/>
                  <a:pt x="63" y="14"/>
                  <a:pt x="63" y="14"/>
                </a:cubicBezTo>
                <a:cubicBezTo>
                  <a:pt x="63" y="22"/>
                  <a:pt x="63" y="22"/>
                  <a:pt x="63" y="22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1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63"/>
                  <a:pt x="6" y="63"/>
                  <a:pt x="6" y="63"/>
                </a:cubicBezTo>
                <a:cubicBezTo>
                  <a:pt x="6" y="67"/>
                  <a:pt x="12" y="67"/>
                  <a:pt x="12" y="63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9" y="72"/>
                </a:moveTo>
                <a:cubicBezTo>
                  <a:pt x="9" y="72"/>
                  <a:pt x="9" y="72"/>
                  <a:pt x="9" y="72"/>
                </a:cubicBezTo>
                <a:cubicBezTo>
                  <a:pt x="7" y="72"/>
                  <a:pt x="4" y="71"/>
                  <a:pt x="3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68"/>
                  <a:pt x="0" y="65"/>
                  <a:pt x="0" y="6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1" y="16"/>
                  <a:pt x="3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4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6" y="1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63"/>
                  <a:pt x="76" y="63"/>
                  <a:pt x="76" y="63"/>
                </a:cubicBezTo>
                <a:cubicBezTo>
                  <a:pt x="76" y="65"/>
                  <a:pt x="75" y="68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2" y="71"/>
                  <a:pt x="69" y="72"/>
                  <a:pt x="67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9" y="72"/>
                  <a:pt x="9" y="72"/>
                  <a:pt x="9" y="72"/>
                </a:cubicBezTo>
                <a:close/>
                <a:moveTo>
                  <a:pt x="70" y="63"/>
                </a:moveTo>
                <a:cubicBezTo>
                  <a:pt x="70" y="63"/>
                  <a:pt x="70" y="63"/>
                  <a:pt x="70" y="63"/>
                </a:cubicBezTo>
                <a:cubicBezTo>
                  <a:pt x="70" y="6"/>
                  <a:pt x="70" y="6"/>
                  <a:pt x="70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25"/>
                  <a:pt x="18" y="44"/>
                  <a:pt x="18" y="63"/>
                </a:cubicBezTo>
                <a:cubicBezTo>
                  <a:pt x="18" y="64"/>
                  <a:pt x="18" y="65"/>
                  <a:pt x="17" y="66"/>
                </a:cubicBezTo>
                <a:cubicBezTo>
                  <a:pt x="67" y="66"/>
                  <a:pt x="67" y="66"/>
                  <a:pt x="67" y="66"/>
                </a:cubicBezTo>
                <a:cubicBezTo>
                  <a:pt x="68" y="66"/>
                  <a:pt x="69" y="66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0" y="64"/>
                  <a:pt x="70" y="64"/>
                  <a:pt x="70" y="63"/>
                </a:cubicBezTo>
                <a:close/>
                <a:moveTo>
                  <a:pt x="46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6" y="30"/>
                  <a:pt x="67" y="30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2"/>
                  <a:pt x="66" y="42"/>
                  <a:pt x="65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4" y="42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5" y="30"/>
                  <a:pt x="46" y="30"/>
                </a:cubicBezTo>
                <a:close/>
                <a:moveTo>
                  <a:pt x="63" y="33"/>
                </a:moveTo>
                <a:cubicBezTo>
                  <a:pt x="63" y="33"/>
                  <a:pt x="63" y="33"/>
                  <a:pt x="63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9"/>
                  <a:pt x="48" y="39"/>
                  <a:pt x="48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3"/>
                  <a:pt x="63" y="33"/>
                  <a:pt x="63" y="33"/>
                </a:cubicBezTo>
                <a:close/>
                <a:moveTo>
                  <a:pt x="23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2"/>
                  <a:pt x="22" y="31"/>
                </a:cubicBezTo>
                <a:cubicBezTo>
                  <a:pt x="22" y="30"/>
                  <a:pt x="22" y="30"/>
                  <a:pt x="23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1" y="30"/>
                  <a:pt x="42" y="30"/>
                  <a:pt x="42" y="31"/>
                </a:cubicBezTo>
                <a:cubicBezTo>
                  <a:pt x="42" y="32"/>
                  <a:pt x="41" y="33"/>
                  <a:pt x="40" y="33"/>
                </a:cubicBezTo>
                <a:cubicBezTo>
                  <a:pt x="23" y="33"/>
                  <a:pt x="23" y="33"/>
                  <a:pt x="23" y="33"/>
                </a:cubicBezTo>
                <a:close/>
                <a:moveTo>
                  <a:pt x="23" y="42"/>
                </a:moveTo>
                <a:cubicBezTo>
                  <a:pt x="23" y="42"/>
                  <a:pt x="23" y="42"/>
                  <a:pt x="23" y="42"/>
                </a:cubicBezTo>
                <a:cubicBezTo>
                  <a:pt x="22" y="42"/>
                  <a:pt x="22" y="42"/>
                  <a:pt x="22" y="41"/>
                </a:cubicBezTo>
                <a:cubicBezTo>
                  <a:pt x="22" y="40"/>
                  <a:pt x="22" y="39"/>
                  <a:pt x="23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1" y="39"/>
                  <a:pt x="42" y="40"/>
                  <a:pt x="42" y="41"/>
                </a:cubicBezTo>
                <a:cubicBezTo>
                  <a:pt x="42" y="42"/>
                  <a:pt x="41" y="42"/>
                  <a:pt x="40" y="42"/>
                </a:cubicBezTo>
                <a:cubicBezTo>
                  <a:pt x="23" y="42"/>
                  <a:pt x="23" y="42"/>
                  <a:pt x="23" y="42"/>
                </a:cubicBezTo>
                <a:close/>
                <a:moveTo>
                  <a:pt x="23" y="52"/>
                </a:moveTo>
                <a:cubicBezTo>
                  <a:pt x="23" y="52"/>
                  <a:pt x="23" y="52"/>
                  <a:pt x="23" y="52"/>
                </a:cubicBezTo>
                <a:cubicBezTo>
                  <a:pt x="22" y="52"/>
                  <a:pt x="22" y="51"/>
                  <a:pt x="22" y="50"/>
                </a:cubicBezTo>
                <a:cubicBezTo>
                  <a:pt x="22" y="49"/>
                  <a:pt x="22" y="48"/>
                  <a:pt x="23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6" y="48"/>
                  <a:pt x="67" y="49"/>
                  <a:pt x="67" y="50"/>
                </a:cubicBezTo>
                <a:cubicBezTo>
                  <a:pt x="67" y="51"/>
                  <a:pt x="66" y="52"/>
                  <a:pt x="65" y="52"/>
                </a:cubicBezTo>
                <a:cubicBezTo>
                  <a:pt x="23" y="52"/>
                  <a:pt x="23" y="52"/>
                  <a:pt x="23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98065" y="40703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400">
                <a:latin typeface="+mj-ea"/>
                <a:ea typeface="+mj-ea"/>
              </a:rPr>
              <a:t>作用和功能</a:t>
            </a:r>
            <a:endParaRPr lang="zh-CN" altLang="zh-CN" sz="2400">
              <a:latin typeface="+mj-ea"/>
              <a:ea typeface="+mj-ea"/>
            </a:endParaRPr>
          </a:p>
        </p:txBody>
      </p:sp>
      <p:sp>
        <p:nvSpPr>
          <p:cNvPr id="3" name="Oval 30"/>
          <p:cNvSpPr>
            <a:spLocks noChangeArrowheads="1"/>
          </p:cNvSpPr>
          <p:nvPr/>
        </p:nvSpPr>
        <p:spPr bwMode="auto">
          <a:xfrm>
            <a:off x="2912533" y="3773138"/>
            <a:ext cx="237067" cy="237067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03755" y="2976880"/>
            <a:ext cx="185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注册的作用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是为登录做准备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8355" y="4189095"/>
            <a:ext cx="3199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登录的作用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是为用户登录后，所做的产品、订单等的查询服务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22720" y="2730500"/>
            <a:ext cx="1976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修改密码的作用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/>
            <a:r>
              <a:rPr lang="zh-C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是防止用户因忘记密码而无法登陆</a:t>
            </a:r>
            <a:endParaRPr lang="zh-CN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66785" y="4435475"/>
            <a:ext cx="3199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4.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服务商的订单页的作用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是显示订单，并且可以使用服务名称查询，方便用户查找订单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46705" y="3518535"/>
            <a:ext cx="180340" cy="2546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4" idx="3"/>
          </p:cNvCxnSpPr>
          <p:nvPr/>
        </p:nvCxnSpPr>
        <p:spPr>
          <a:xfrm flipV="1">
            <a:off x="4474210" y="3949065"/>
            <a:ext cx="391160" cy="28130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174865" y="3507105"/>
            <a:ext cx="304165" cy="2660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8" idx="4"/>
          </p:cNvCxnSpPr>
          <p:nvPr/>
        </p:nvCxnSpPr>
        <p:spPr>
          <a:xfrm flipV="1">
            <a:off x="9716770" y="3983990"/>
            <a:ext cx="449580" cy="4724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占位符 47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6" r="18166"/>
          <a:stretch>
            <a:fillRect/>
          </a:stretch>
        </p:blipFill>
        <p:spPr/>
      </p:pic>
      <p:sp>
        <p:nvSpPr>
          <p:cNvPr id="7" name="椭圆 6"/>
          <p:cNvSpPr/>
          <p:nvPr/>
        </p:nvSpPr>
        <p:spPr>
          <a:xfrm>
            <a:off x="3987672" y="510022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4" name="椭圆 23"/>
          <p:cNvSpPr/>
          <p:nvPr/>
        </p:nvSpPr>
        <p:spPr>
          <a:xfrm>
            <a:off x="5851698" y="208280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5851698" y="349273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63" name="文本框 62"/>
          <p:cNvSpPr txBox="1"/>
          <p:nvPr/>
        </p:nvSpPr>
        <p:spPr>
          <a:xfrm>
            <a:off x="2106295" y="824230"/>
            <a:ext cx="4885690" cy="267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050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print </a:t>
            </a:r>
            <a:r>
              <a:rPr lang="en-US" altLang="zh-CN" sz="105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presentation and make it into a film to be used in a wider field</a:t>
            </a:r>
            <a:endParaRPr lang="en-US" altLang="zh-CN" sz="105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9325" y="42545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亮点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7185" y="1866265"/>
            <a:ext cx="3429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在注册、登录、和修改密码中利用</a:t>
            </a:r>
            <a:r>
              <a:rPr lang="en-US" altLang="zh-CN"/>
              <a:t>MD5</a:t>
            </a:r>
            <a:r>
              <a:rPr lang="zh-CN" altLang="en-US"/>
              <a:t>进行加密，防止数据泄露等一系列严重问题。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87185" y="3275965"/>
            <a:ext cx="3465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在注册时的三级联动使用了</a:t>
            </a:r>
            <a:r>
              <a:rPr lang="en-US" altLang="zh-CN"/>
              <a:t>js</a:t>
            </a:r>
            <a:r>
              <a:rPr lang="zh-CN" altLang="en-US"/>
              <a:t>来实现的。并且获取选中的省市区可以存储到数据库中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4" grpId="1" animBg="1"/>
      <p:bldP spid="20" grpId="0" bldLvl="0" animBg="1"/>
      <p:bldP spid="20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e7d195523061f1c0130b9dbad7739bb1411217d9b761251d49627CBFB48DAC31C6542BB0BFC05E821BF38EE4B50BEA5504E3F5828901E0D285A8C8E020128A409CD875634CDBC9AF8CC12A80210E4B42BA362D6D407A7F4B106F2926E3AC8FF27C4153C0AAEF0840EC6011D925F0070F0CDC9FEEA1FAACD22512811DE24303C8C21DE3B2F00D3B4C1EA3CA7A2BF0FCA0"/>
          <p:cNvSpPr/>
          <p:nvPr/>
        </p:nvSpPr>
        <p:spPr>
          <a:xfrm>
            <a:off x="2829939" y="406776"/>
            <a:ext cx="9362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在政府及相关部门的大力支持下，经过三年的努力和资金投入，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如今已形成了以轻纺、服装、饰品、鞋帽等商品为主的特色购物街区。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78995" y="1353725"/>
            <a:ext cx="3412167" cy="3412168"/>
            <a:chOff x="3637179" y="1608023"/>
            <a:chExt cx="3791858" cy="3791859"/>
          </a:xfrm>
        </p:grpSpPr>
        <p:sp>
          <p:nvSpPr>
            <p:cNvPr id="53" name="Freeform 87"/>
            <p:cNvSpPr>
              <a:spLocks noEditPoints="1"/>
            </p:cNvSpPr>
            <p:nvPr/>
          </p:nvSpPr>
          <p:spPr bwMode="auto">
            <a:xfrm>
              <a:off x="6863188" y="4895974"/>
              <a:ext cx="565849" cy="503908"/>
            </a:xfrm>
            <a:custGeom>
              <a:avLst/>
              <a:gdLst>
                <a:gd name="T0" fmla="*/ 23 w 110"/>
                <a:gd name="T1" fmla="*/ 40 h 98"/>
                <a:gd name="T2" fmla="*/ 34 w 110"/>
                <a:gd name="T3" fmla="*/ 55 h 98"/>
                <a:gd name="T4" fmla="*/ 50 w 110"/>
                <a:gd name="T5" fmla="*/ 44 h 98"/>
                <a:gd name="T6" fmla="*/ 39 w 110"/>
                <a:gd name="T7" fmla="*/ 30 h 98"/>
                <a:gd name="T8" fmla="*/ 50 w 110"/>
                <a:gd name="T9" fmla="*/ 22 h 98"/>
                <a:gd name="T10" fmla="*/ 8 w 110"/>
                <a:gd name="T11" fmla="*/ 0 h 98"/>
                <a:gd name="T12" fmla="*/ 11 w 110"/>
                <a:gd name="T13" fmla="*/ 48 h 98"/>
                <a:gd name="T14" fmla="*/ 23 w 110"/>
                <a:gd name="T15" fmla="*/ 40 h 98"/>
                <a:gd name="T16" fmla="*/ 88 w 110"/>
                <a:gd name="T17" fmla="*/ 41 h 98"/>
                <a:gd name="T18" fmla="*/ 100 w 110"/>
                <a:gd name="T19" fmla="*/ 49 h 98"/>
                <a:gd name="T20" fmla="*/ 105 w 110"/>
                <a:gd name="T21" fmla="*/ 1 h 98"/>
                <a:gd name="T22" fmla="*/ 62 w 110"/>
                <a:gd name="T23" fmla="*/ 22 h 98"/>
                <a:gd name="T24" fmla="*/ 73 w 110"/>
                <a:gd name="T25" fmla="*/ 30 h 98"/>
                <a:gd name="T26" fmla="*/ 0 w 110"/>
                <a:gd name="T27" fmla="*/ 78 h 98"/>
                <a:gd name="T28" fmla="*/ 4 w 110"/>
                <a:gd name="T29" fmla="*/ 96 h 98"/>
                <a:gd name="T30" fmla="*/ 88 w 110"/>
                <a:gd name="T31" fmla="*/ 41 h 98"/>
                <a:gd name="T32" fmla="*/ 77 w 110"/>
                <a:gd name="T33" fmla="*/ 66 h 98"/>
                <a:gd name="T34" fmla="*/ 62 w 110"/>
                <a:gd name="T35" fmla="*/ 78 h 98"/>
                <a:gd name="T36" fmla="*/ 105 w 110"/>
                <a:gd name="T37" fmla="*/ 98 h 98"/>
                <a:gd name="T38" fmla="*/ 110 w 110"/>
                <a:gd name="T39" fmla="*/ 80 h 98"/>
                <a:gd name="T40" fmla="*/ 77 w 110"/>
                <a:gd name="T4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98">
                  <a:moveTo>
                    <a:pt x="23" y="40"/>
                  </a:moveTo>
                  <a:cubicBezTo>
                    <a:pt x="27" y="45"/>
                    <a:pt x="30" y="50"/>
                    <a:pt x="34" y="55"/>
                  </a:cubicBezTo>
                  <a:cubicBezTo>
                    <a:pt x="40" y="52"/>
                    <a:pt x="45" y="48"/>
                    <a:pt x="50" y="44"/>
                  </a:cubicBezTo>
                  <a:cubicBezTo>
                    <a:pt x="46" y="40"/>
                    <a:pt x="42" y="35"/>
                    <a:pt x="39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23" y="40"/>
                  </a:lnTo>
                  <a:close/>
                  <a:moveTo>
                    <a:pt x="88" y="41"/>
                  </a:moveTo>
                  <a:cubicBezTo>
                    <a:pt x="100" y="49"/>
                    <a:pt x="100" y="49"/>
                    <a:pt x="100" y="4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46" y="68"/>
                    <a:pt x="1" y="78"/>
                    <a:pt x="0" y="78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6" y="96"/>
                    <a:pt x="57" y="85"/>
                    <a:pt x="88" y="41"/>
                  </a:cubicBezTo>
                  <a:close/>
                  <a:moveTo>
                    <a:pt x="77" y="66"/>
                  </a:moveTo>
                  <a:cubicBezTo>
                    <a:pt x="72" y="70"/>
                    <a:pt x="67" y="75"/>
                    <a:pt x="62" y="78"/>
                  </a:cubicBezTo>
                  <a:cubicBezTo>
                    <a:pt x="84" y="93"/>
                    <a:pt x="104" y="98"/>
                    <a:pt x="105" y="98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09" y="80"/>
                    <a:pt x="95" y="76"/>
                    <a:pt x="7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247675" y="3213496"/>
              <a:ext cx="1516743" cy="1523440"/>
              <a:chOff x="4741349" y="3047010"/>
              <a:chExt cx="1438275" cy="1444625"/>
            </a:xfrm>
          </p:grpSpPr>
          <p:sp>
            <p:nvSpPr>
              <p:cNvPr id="35" name="Oval 42"/>
              <p:cNvSpPr>
                <a:spLocks noChangeArrowheads="1"/>
              </p:cNvSpPr>
              <p:nvPr/>
            </p:nvSpPr>
            <p:spPr bwMode="auto">
              <a:xfrm>
                <a:off x="4741349" y="3047010"/>
                <a:ext cx="1438275" cy="1444625"/>
              </a:xfrm>
              <a:prstGeom prst="ellipse">
                <a:avLst/>
              </a:prstGeom>
              <a:solidFill>
                <a:srgbClr val="C9282E"/>
              </a:solidFill>
              <a:ln>
                <a:noFill/>
              </a:ln>
            </p:spPr>
            <p:txBody>
              <a:bodyPr vert="horz" wrap="square" lIns="96429" tIns="48214" rIns="96429" bIns="48214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88"/>
              <p:cNvSpPr>
                <a:spLocks noEditPoints="1"/>
              </p:cNvSpPr>
              <p:nvPr/>
            </p:nvSpPr>
            <p:spPr bwMode="auto">
              <a:xfrm>
                <a:off x="5000111" y="3524847"/>
                <a:ext cx="915988" cy="463550"/>
              </a:xfrm>
              <a:custGeom>
                <a:avLst/>
                <a:gdLst>
                  <a:gd name="T0" fmla="*/ 26 w 188"/>
                  <a:gd name="T1" fmla="*/ 37 h 95"/>
                  <a:gd name="T2" fmla="*/ 17 w 188"/>
                  <a:gd name="T3" fmla="*/ 46 h 95"/>
                  <a:gd name="T4" fmla="*/ 20 w 188"/>
                  <a:gd name="T5" fmla="*/ 53 h 95"/>
                  <a:gd name="T6" fmla="*/ 4 w 188"/>
                  <a:gd name="T7" fmla="*/ 78 h 95"/>
                  <a:gd name="T8" fmla="*/ 6 w 188"/>
                  <a:gd name="T9" fmla="*/ 78 h 95"/>
                  <a:gd name="T10" fmla="*/ 16 w 188"/>
                  <a:gd name="T11" fmla="*/ 69 h 95"/>
                  <a:gd name="T12" fmla="*/ 11 w 188"/>
                  <a:gd name="T13" fmla="*/ 95 h 95"/>
                  <a:gd name="T14" fmla="*/ 19 w 188"/>
                  <a:gd name="T15" fmla="*/ 95 h 95"/>
                  <a:gd name="T16" fmla="*/ 26 w 188"/>
                  <a:gd name="T17" fmla="*/ 84 h 95"/>
                  <a:gd name="T18" fmla="*/ 32 w 188"/>
                  <a:gd name="T19" fmla="*/ 95 h 95"/>
                  <a:gd name="T20" fmla="*/ 40 w 188"/>
                  <a:gd name="T21" fmla="*/ 95 h 95"/>
                  <a:gd name="T22" fmla="*/ 35 w 188"/>
                  <a:gd name="T23" fmla="*/ 69 h 95"/>
                  <a:gd name="T24" fmla="*/ 46 w 188"/>
                  <a:gd name="T25" fmla="*/ 78 h 95"/>
                  <a:gd name="T26" fmla="*/ 47 w 188"/>
                  <a:gd name="T27" fmla="*/ 78 h 95"/>
                  <a:gd name="T28" fmla="*/ 31 w 188"/>
                  <a:gd name="T29" fmla="*/ 53 h 95"/>
                  <a:gd name="T30" fmla="*/ 35 w 188"/>
                  <a:gd name="T31" fmla="*/ 46 h 95"/>
                  <a:gd name="T32" fmla="*/ 26 w 188"/>
                  <a:gd name="T33" fmla="*/ 37 h 95"/>
                  <a:gd name="T34" fmla="*/ 163 w 188"/>
                  <a:gd name="T35" fmla="*/ 37 h 95"/>
                  <a:gd name="T36" fmla="*/ 154 w 188"/>
                  <a:gd name="T37" fmla="*/ 46 h 95"/>
                  <a:gd name="T38" fmla="*/ 157 w 188"/>
                  <a:gd name="T39" fmla="*/ 53 h 95"/>
                  <a:gd name="T40" fmla="*/ 141 w 188"/>
                  <a:gd name="T41" fmla="*/ 78 h 95"/>
                  <a:gd name="T42" fmla="*/ 143 w 188"/>
                  <a:gd name="T43" fmla="*/ 78 h 95"/>
                  <a:gd name="T44" fmla="*/ 153 w 188"/>
                  <a:gd name="T45" fmla="*/ 69 h 95"/>
                  <a:gd name="T46" fmla="*/ 148 w 188"/>
                  <a:gd name="T47" fmla="*/ 95 h 95"/>
                  <a:gd name="T48" fmla="*/ 157 w 188"/>
                  <a:gd name="T49" fmla="*/ 95 h 95"/>
                  <a:gd name="T50" fmla="*/ 163 w 188"/>
                  <a:gd name="T51" fmla="*/ 84 h 95"/>
                  <a:gd name="T52" fmla="*/ 169 w 188"/>
                  <a:gd name="T53" fmla="*/ 95 h 95"/>
                  <a:gd name="T54" fmla="*/ 177 w 188"/>
                  <a:gd name="T55" fmla="*/ 95 h 95"/>
                  <a:gd name="T56" fmla="*/ 173 w 188"/>
                  <a:gd name="T57" fmla="*/ 69 h 95"/>
                  <a:gd name="T58" fmla="*/ 183 w 188"/>
                  <a:gd name="T59" fmla="*/ 78 h 95"/>
                  <a:gd name="T60" fmla="*/ 185 w 188"/>
                  <a:gd name="T61" fmla="*/ 78 h 95"/>
                  <a:gd name="T62" fmla="*/ 169 w 188"/>
                  <a:gd name="T63" fmla="*/ 53 h 95"/>
                  <a:gd name="T64" fmla="*/ 172 w 188"/>
                  <a:gd name="T65" fmla="*/ 46 h 95"/>
                  <a:gd name="T66" fmla="*/ 163 w 188"/>
                  <a:gd name="T67" fmla="*/ 37 h 95"/>
                  <a:gd name="T68" fmla="*/ 96 w 188"/>
                  <a:gd name="T69" fmla="*/ 0 h 95"/>
                  <a:gd name="T70" fmla="*/ 81 w 188"/>
                  <a:gd name="T71" fmla="*/ 14 h 95"/>
                  <a:gd name="T72" fmla="*/ 87 w 188"/>
                  <a:gd name="T73" fmla="*/ 26 h 95"/>
                  <a:gd name="T74" fmla="*/ 60 w 188"/>
                  <a:gd name="T75" fmla="*/ 67 h 95"/>
                  <a:gd name="T76" fmla="*/ 63 w 188"/>
                  <a:gd name="T77" fmla="*/ 68 h 95"/>
                  <a:gd name="T78" fmla="*/ 80 w 188"/>
                  <a:gd name="T79" fmla="*/ 53 h 95"/>
                  <a:gd name="T80" fmla="*/ 72 w 188"/>
                  <a:gd name="T81" fmla="*/ 95 h 95"/>
                  <a:gd name="T82" fmla="*/ 86 w 188"/>
                  <a:gd name="T83" fmla="*/ 95 h 95"/>
                  <a:gd name="T84" fmla="*/ 96 w 188"/>
                  <a:gd name="T85" fmla="*/ 78 h 95"/>
                  <a:gd name="T86" fmla="*/ 106 w 188"/>
                  <a:gd name="T87" fmla="*/ 95 h 95"/>
                  <a:gd name="T88" fmla="*/ 119 w 188"/>
                  <a:gd name="T89" fmla="*/ 95 h 95"/>
                  <a:gd name="T90" fmla="*/ 112 w 188"/>
                  <a:gd name="T91" fmla="*/ 53 h 95"/>
                  <a:gd name="T92" fmla="*/ 128 w 188"/>
                  <a:gd name="T93" fmla="*/ 68 h 95"/>
                  <a:gd name="T94" fmla="*/ 131 w 188"/>
                  <a:gd name="T95" fmla="*/ 67 h 95"/>
                  <a:gd name="T96" fmla="*/ 105 w 188"/>
                  <a:gd name="T97" fmla="*/ 26 h 95"/>
                  <a:gd name="T98" fmla="*/ 111 w 188"/>
                  <a:gd name="T99" fmla="*/ 14 h 95"/>
                  <a:gd name="T100" fmla="*/ 96 w 188"/>
                  <a:gd name="T10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8" h="95">
                    <a:moveTo>
                      <a:pt x="26" y="37"/>
                    </a:moveTo>
                    <a:cubicBezTo>
                      <a:pt x="21" y="37"/>
                      <a:pt x="17" y="41"/>
                      <a:pt x="17" y="46"/>
                    </a:cubicBezTo>
                    <a:cubicBezTo>
                      <a:pt x="17" y="49"/>
                      <a:pt x="18" y="51"/>
                      <a:pt x="20" y="53"/>
                    </a:cubicBezTo>
                    <a:cubicBezTo>
                      <a:pt x="11" y="56"/>
                      <a:pt x="0" y="74"/>
                      <a:pt x="4" y="78"/>
                    </a:cubicBezTo>
                    <a:cubicBezTo>
                      <a:pt x="4" y="78"/>
                      <a:pt x="5" y="78"/>
                      <a:pt x="6" y="78"/>
                    </a:cubicBezTo>
                    <a:cubicBezTo>
                      <a:pt x="9" y="78"/>
                      <a:pt x="13" y="74"/>
                      <a:pt x="16" y="69"/>
                    </a:cubicBezTo>
                    <a:cubicBezTo>
                      <a:pt x="14" y="78"/>
                      <a:pt x="12" y="87"/>
                      <a:pt x="11" y="95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20" y="91"/>
                      <a:pt x="22" y="84"/>
                      <a:pt x="26" y="84"/>
                    </a:cubicBezTo>
                    <a:cubicBezTo>
                      <a:pt x="29" y="84"/>
                      <a:pt x="32" y="91"/>
                      <a:pt x="32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39" y="87"/>
                      <a:pt x="38" y="78"/>
                      <a:pt x="35" y="69"/>
                    </a:cubicBezTo>
                    <a:cubicBezTo>
                      <a:pt x="39" y="74"/>
                      <a:pt x="43" y="78"/>
                      <a:pt x="46" y="78"/>
                    </a:cubicBezTo>
                    <a:cubicBezTo>
                      <a:pt x="46" y="78"/>
                      <a:pt x="47" y="78"/>
                      <a:pt x="47" y="78"/>
                    </a:cubicBezTo>
                    <a:cubicBezTo>
                      <a:pt x="51" y="74"/>
                      <a:pt x="41" y="56"/>
                      <a:pt x="31" y="53"/>
                    </a:cubicBezTo>
                    <a:cubicBezTo>
                      <a:pt x="33" y="51"/>
                      <a:pt x="35" y="49"/>
                      <a:pt x="35" y="46"/>
                    </a:cubicBezTo>
                    <a:cubicBezTo>
                      <a:pt x="35" y="41"/>
                      <a:pt x="31" y="37"/>
                      <a:pt x="26" y="37"/>
                    </a:cubicBezTo>
                    <a:moveTo>
                      <a:pt x="163" y="37"/>
                    </a:moveTo>
                    <a:cubicBezTo>
                      <a:pt x="158" y="37"/>
                      <a:pt x="154" y="41"/>
                      <a:pt x="154" y="46"/>
                    </a:cubicBezTo>
                    <a:cubicBezTo>
                      <a:pt x="154" y="49"/>
                      <a:pt x="155" y="51"/>
                      <a:pt x="157" y="53"/>
                    </a:cubicBezTo>
                    <a:cubicBezTo>
                      <a:pt x="148" y="56"/>
                      <a:pt x="138" y="74"/>
                      <a:pt x="141" y="78"/>
                    </a:cubicBezTo>
                    <a:cubicBezTo>
                      <a:pt x="142" y="78"/>
                      <a:pt x="142" y="78"/>
                      <a:pt x="143" y="78"/>
                    </a:cubicBezTo>
                    <a:cubicBezTo>
                      <a:pt x="146" y="78"/>
                      <a:pt x="150" y="74"/>
                      <a:pt x="153" y="69"/>
                    </a:cubicBezTo>
                    <a:cubicBezTo>
                      <a:pt x="151" y="78"/>
                      <a:pt x="149" y="87"/>
                      <a:pt x="148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1"/>
                      <a:pt x="160" y="84"/>
                      <a:pt x="163" y="84"/>
                    </a:cubicBezTo>
                    <a:cubicBezTo>
                      <a:pt x="166" y="84"/>
                      <a:pt x="169" y="91"/>
                      <a:pt x="169" y="95"/>
                    </a:cubicBezTo>
                    <a:cubicBezTo>
                      <a:pt x="177" y="95"/>
                      <a:pt x="177" y="95"/>
                      <a:pt x="177" y="95"/>
                    </a:cubicBezTo>
                    <a:cubicBezTo>
                      <a:pt x="177" y="87"/>
                      <a:pt x="175" y="78"/>
                      <a:pt x="173" y="69"/>
                    </a:cubicBezTo>
                    <a:cubicBezTo>
                      <a:pt x="176" y="74"/>
                      <a:pt x="180" y="78"/>
                      <a:pt x="183" y="78"/>
                    </a:cubicBezTo>
                    <a:cubicBezTo>
                      <a:pt x="184" y="78"/>
                      <a:pt x="184" y="78"/>
                      <a:pt x="185" y="78"/>
                    </a:cubicBezTo>
                    <a:cubicBezTo>
                      <a:pt x="188" y="74"/>
                      <a:pt x="178" y="56"/>
                      <a:pt x="169" y="53"/>
                    </a:cubicBezTo>
                    <a:cubicBezTo>
                      <a:pt x="171" y="51"/>
                      <a:pt x="172" y="49"/>
                      <a:pt x="172" y="46"/>
                    </a:cubicBezTo>
                    <a:cubicBezTo>
                      <a:pt x="172" y="41"/>
                      <a:pt x="168" y="37"/>
                      <a:pt x="163" y="37"/>
                    </a:cubicBezTo>
                    <a:moveTo>
                      <a:pt x="96" y="0"/>
                    </a:moveTo>
                    <a:cubicBezTo>
                      <a:pt x="88" y="0"/>
                      <a:pt x="81" y="6"/>
                      <a:pt x="81" y="14"/>
                    </a:cubicBezTo>
                    <a:cubicBezTo>
                      <a:pt x="81" y="19"/>
                      <a:pt x="83" y="23"/>
                      <a:pt x="87" y="26"/>
                    </a:cubicBezTo>
                    <a:cubicBezTo>
                      <a:pt x="72" y="31"/>
                      <a:pt x="55" y="61"/>
                      <a:pt x="60" y="67"/>
                    </a:cubicBezTo>
                    <a:cubicBezTo>
                      <a:pt x="61" y="68"/>
                      <a:pt x="62" y="68"/>
                      <a:pt x="63" y="68"/>
                    </a:cubicBezTo>
                    <a:cubicBezTo>
                      <a:pt x="68" y="68"/>
                      <a:pt x="75" y="60"/>
                      <a:pt x="80" y="53"/>
                    </a:cubicBezTo>
                    <a:cubicBezTo>
                      <a:pt x="76" y="67"/>
                      <a:pt x="74" y="82"/>
                      <a:pt x="72" y="95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6" y="88"/>
                      <a:pt x="91" y="78"/>
                      <a:pt x="96" y="78"/>
                    </a:cubicBezTo>
                    <a:cubicBezTo>
                      <a:pt x="101" y="78"/>
                      <a:pt x="106" y="88"/>
                      <a:pt x="106" y="95"/>
                    </a:cubicBezTo>
                    <a:cubicBezTo>
                      <a:pt x="119" y="95"/>
                      <a:pt x="119" y="95"/>
                      <a:pt x="119" y="95"/>
                    </a:cubicBezTo>
                    <a:cubicBezTo>
                      <a:pt x="118" y="82"/>
                      <a:pt x="115" y="67"/>
                      <a:pt x="112" y="53"/>
                    </a:cubicBezTo>
                    <a:cubicBezTo>
                      <a:pt x="117" y="60"/>
                      <a:pt x="124" y="68"/>
                      <a:pt x="128" y="68"/>
                    </a:cubicBezTo>
                    <a:cubicBezTo>
                      <a:pt x="130" y="68"/>
                      <a:pt x="131" y="68"/>
                      <a:pt x="131" y="67"/>
                    </a:cubicBezTo>
                    <a:cubicBezTo>
                      <a:pt x="137" y="61"/>
                      <a:pt x="120" y="31"/>
                      <a:pt x="105" y="26"/>
                    </a:cubicBezTo>
                    <a:cubicBezTo>
                      <a:pt x="108" y="23"/>
                      <a:pt x="111" y="19"/>
                      <a:pt x="111" y="14"/>
                    </a:cubicBezTo>
                    <a:cubicBezTo>
                      <a:pt x="111" y="6"/>
                      <a:pt x="104" y="0"/>
                      <a:pt x="9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29" tIns="48214" rIns="96429" bIns="48214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637179" y="1608023"/>
              <a:ext cx="1898440" cy="1898440"/>
              <a:chOff x="3214174" y="1524597"/>
              <a:chExt cx="1800225" cy="1800225"/>
            </a:xfrm>
          </p:grpSpPr>
          <p:sp>
            <p:nvSpPr>
              <p:cNvPr id="31" name="Oval 45"/>
              <p:cNvSpPr>
                <a:spLocks noChangeArrowheads="1"/>
              </p:cNvSpPr>
              <p:nvPr/>
            </p:nvSpPr>
            <p:spPr bwMode="auto">
              <a:xfrm>
                <a:off x="3214174" y="1524597"/>
                <a:ext cx="1800225" cy="1800225"/>
              </a:xfrm>
              <a:prstGeom prst="ellipse">
                <a:avLst/>
              </a:prstGeom>
              <a:solidFill>
                <a:srgbClr val="C9282E"/>
              </a:solidFill>
              <a:ln>
                <a:noFill/>
              </a:ln>
            </p:spPr>
            <p:txBody>
              <a:bodyPr vert="horz" wrap="square" lIns="96429" tIns="48214" rIns="96429" bIns="48214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46"/>
              <p:cNvSpPr>
                <a:spLocks noEditPoints="1"/>
              </p:cNvSpPr>
              <p:nvPr/>
            </p:nvSpPr>
            <p:spPr bwMode="auto">
              <a:xfrm>
                <a:off x="3214174" y="1524597"/>
                <a:ext cx="946150" cy="941388"/>
              </a:xfrm>
              <a:custGeom>
                <a:avLst/>
                <a:gdLst>
                  <a:gd name="T0" fmla="*/ 0 w 194"/>
                  <a:gd name="T1" fmla="*/ 193 h 193"/>
                  <a:gd name="T2" fmla="*/ 0 w 194"/>
                  <a:gd name="T3" fmla="*/ 193 h 193"/>
                  <a:gd name="T4" fmla="*/ 0 w 194"/>
                  <a:gd name="T5" fmla="*/ 192 h 193"/>
                  <a:gd name="T6" fmla="*/ 0 w 194"/>
                  <a:gd name="T7" fmla="*/ 192 h 193"/>
                  <a:gd name="T8" fmla="*/ 0 w 194"/>
                  <a:gd name="T9" fmla="*/ 192 h 193"/>
                  <a:gd name="T10" fmla="*/ 0 w 194"/>
                  <a:gd name="T11" fmla="*/ 192 h 193"/>
                  <a:gd name="T12" fmla="*/ 0 w 194"/>
                  <a:gd name="T13" fmla="*/ 191 h 193"/>
                  <a:gd name="T14" fmla="*/ 0 w 194"/>
                  <a:gd name="T15" fmla="*/ 191 h 193"/>
                  <a:gd name="T16" fmla="*/ 0 w 194"/>
                  <a:gd name="T17" fmla="*/ 191 h 193"/>
                  <a:gd name="T18" fmla="*/ 0 w 194"/>
                  <a:gd name="T19" fmla="*/ 190 h 193"/>
                  <a:gd name="T20" fmla="*/ 0 w 194"/>
                  <a:gd name="T21" fmla="*/ 190 h 193"/>
                  <a:gd name="T22" fmla="*/ 0 w 194"/>
                  <a:gd name="T23" fmla="*/ 190 h 193"/>
                  <a:gd name="T24" fmla="*/ 0 w 194"/>
                  <a:gd name="T25" fmla="*/ 189 h 193"/>
                  <a:gd name="T26" fmla="*/ 0 w 194"/>
                  <a:gd name="T27" fmla="*/ 189 h 193"/>
                  <a:gd name="T28" fmla="*/ 0 w 194"/>
                  <a:gd name="T29" fmla="*/ 189 h 193"/>
                  <a:gd name="T30" fmla="*/ 0 w 194"/>
                  <a:gd name="T31" fmla="*/ 189 h 193"/>
                  <a:gd name="T32" fmla="*/ 0 w 194"/>
                  <a:gd name="T33" fmla="*/ 188 h 193"/>
                  <a:gd name="T34" fmla="*/ 0 w 194"/>
                  <a:gd name="T35" fmla="*/ 188 h 193"/>
                  <a:gd name="T36" fmla="*/ 0 w 194"/>
                  <a:gd name="T37" fmla="*/ 188 h 193"/>
                  <a:gd name="T38" fmla="*/ 0 w 194"/>
                  <a:gd name="T39" fmla="*/ 187 h 193"/>
                  <a:gd name="T40" fmla="*/ 0 w 194"/>
                  <a:gd name="T41" fmla="*/ 187 h 193"/>
                  <a:gd name="T42" fmla="*/ 0 w 194"/>
                  <a:gd name="T43" fmla="*/ 187 h 193"/>
                  <a:gd name="T44" fmla="*/ 0 w 194"/>
                  <a:gd name="T45" fmla="*/ 186 h 193"/>
                  <a:gd name="T46" fmla="*/ 0 w 194"/>
                  <a:gd name="T47" fmla="*/ 186 h 193"/>
                  <a:gd name="T48" fmla="*/ 0 w 194"/>
                  <a:gd name="T49" fmla="*/ 186 h 193"/>
                  <a:gd name="T50" fmla="*/ 0 w 194"/>
                  <a:gd name="T51" fmla="*/ 186 h 193"/>
                  <a:gd name="T52" fmla="*/ 0 w 194"/>
                  <a:gd name="T53" fmla="*/ 185 h 193"/>
                  <a:gd name="T54" fmla="*/ 0 w 194"/>
                  <a:gd name="T55" fmla="*/ 185 h 193"/>
                  <a:gd name="T56" fmla="*/ 0 w 194"/>
                  <a:gd name="T57" fmla="*/ 184 h 193"/>
                  <a:gd name="T58" fmla="*/ 194 w 194"/>
                  <a:gd name="T59" fmla="*/ 0 h 193"/>
                  <a:gd name="T60" fmla="*/ 193 w 194"/>
                  <a:gd name="T61" fmla="*/ 0 h 193"/>
                  <a:gd name="T62" fmla="*/ 193 w 194"/>
                  <a:gd name="T63" fmla="*/ 0 h 193"/>
                  <a:gd name="T64" fmla="*/ 192 w 194"/>
                  <a:gd name="T65" fmla="*/ 0 h 193"/>
                  <a:gd name="T66" fmla="*/ 192 w 194"/>
                  <a:gd name="T67" fmla="*/ 0 h 193"/>
                  <a:gd name="T68" fmla="*/ 192 w 194"/>
                  <a:gd name="T69" fmla="*/ 0 h 193"/>
                  <a:gd name="T70" fmla="*/ 191 w 194"/>
                  <a:gd name="T71" fmla="*/ 0 h 193"/>
                  <a:gd name="T72" fmla="*/ 191 w 194"/>
                  <a:gd name="T73" fmla="*/ 0 h 193"/>
                  <a:gd name="T74" fmla="*/ 191 w 194"/>
                  <a:gd name="T75" fmla="*/ 0 h 193"/>
                  <a:gd name="T76" fmla="*/ 190 w 194"/>
                  <a:gd name="T77" fmla="*/ 0 h 193"/>
                  <a:gd name="T78" fmla="*/ 190 w 194"/>
                  <a:gd name="T79" fmla="*/ 0 h 193"/>
                  <a:gd name="T80" fmla="*/ 190 w 194"/>
                  <a:gd name="T81" fmla="*/ 0 h 193"/>
                  <a:gd name="T82" fmla="*/ 189 w 194"/>
                  <a:gd name="T83" fmla="*/ 0 h 193"/>
                  <a:gd name="T84" fmla="*/ 189 w 194"/>
                  <a:gd name="T85" fmla="*/ 0 h 193"/>
                  <a:gd name="T86" fmla="*/ 189 w 194"/>
                  <a:gd name="T87" fmla="*/ 0 h 193"/>
                  <a:gd name="T88" fmla="*/ 189 w 194"/>
                  <a:gd name="T89" fmla="*/ 0 h 193"/>
                  <a:gd name="T90" fmla="*/ 188 w 194"/>
                  <a:gd name="T91" fmla="*/ 0 h 193"/>
                  <a:gd name="T92" fmla="*/ 188 w 194"/>
                  <a:gd name="T93" fmla="*/ 0 h 193"/>
                  <a:gd name="T94" fmla="*/ 188 w 194"/>
                  <a:gd name="T95" fmla="*/ 0 h 193"/>
                  <a:gd name="T96" fmla="*/ 187 w 194"/>
                  <a:gd name="T97" fmla="*/ 0 h 193"/>
                  <a:gd name="T98" fmla="*/ 187 w 194"/>
                  <a:gd name="T99" fmla="*/ 0 h 193"/>
                  <a:gd name="T100" fmla="*/ 187 w 194"/>
                  <a:gd name="T101" fmla="*/ 0 h 193"/>
                  <a:gd name="T102" fmla="*/ 186 w 194"/>
                  <a:gd name="T103" fmla="*/ 0 h 193"/>
                  <a:gd name="T104" fmla="*/ 186 w 194"/>
                  <a:gd name="T105" fmla="*/ 0 h 193"/>
                  <a:gd name="T106" fmla="*/ 186 w 194"/>
                  <a:gd name="T107" fmla="*/ 0 h 193"/>
                  <a:gd name="T108" fmla="*/ 185 w 194"/>
                  <a:gd name="T109" fmla="*/ 0 h 193"/>
                  <a:gd name="T110" fmla="*/ 185 w 194"/>
                  <a:gd name="T111" fmla="*/ 0 h 193"/>
                  <a:gd name="T112" fmla="*/ 0 w 194"/>
                  <a:gd name="T113" fmla="*/ 184 h 193"/>
                  <a:gd name="T114" fmla="*/ 185 w 194"/>
                  <a:gd name="T115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4" h="193">
                    <a:moveTo>
                      <a:pt x="0" y="193"/>
                    </a:move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moveTo>
                      <a:pt x="0" y="193"/>
                    </a:move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moveTo>
                      <a:pt x="0" y="192"/>
                    </a:moveTo>
                    <a:cubicBezTo>
                      <a:pt x="0" y="192"/>
                      <a:pt x="0" y="193"/>
                      <a:pt x="0" y="193"/>
                    </a:cubicBezTo>
                    <a:cubicBezTo>
                      <a:pt x="0" y="193"/>
                      <a:pt x="0" y="192"/>
                      <a:pt x="0" y="192"/>
                    </a:cubicBezTo>
                    <a:moveTo>
                      <a:pt x="0" y="192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2"/>
                      <a:pt x="0" y="192"/>
                      <a:pt x="0" y="192"/>
                    </a:cubicBezTo>
                    <a:moveTo>
                      <a:pt x="0" y="192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2"/>
                      <a:pt x="0" y="192"/>
                      <a:pt x="0" y="192"/>
                    </a:cubicBezTo>
                    <a:moveTo>
                      <a:pt x="0" y="192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2"/>
                      <a:pt x="0" y="192"/>
                      <a:pt x="0" y="192"/>
                    </a:cubicBezTo>
                    <a:moveTo>
                      <a:pt x="0" y="191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0" y="191"/>
                      <a:pt x="0" y="191"/>
                    </a:cubicBezTo>
                    <a:moveTo>
                      <a:pt x="0" y="191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0" y="191"/>
                      <a:pt x="0" y="191"/>
                    </a:cubicBezTo>
                    <a:moveTo>
                      <a:pt x="0" y="191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0" y="191"/>
                      <a:pt x="0" y="191"/>
                    </a:cubicBezTo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0"/>
                      <a:pt x="0" y="190"/>
                      <a:pt x="0" y="190"/>
                    </a:cubicBezTo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0"/>
                      <a:pt x="0" y="190"/>
                      <a:pt x="0" y="190"/>
                    </a:cubicBezTo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0"/>
                      <a:pt x="0" y="190"/>
                      <a:pt x="0" y="190"/>
                    </a:cubicBezTo>
                    <a:moveTo>
                      <a:pt x="0" y="189"/>
                    </a:moveTo>
                    <a:cubicBezTo>
                      <a:pt x="0" y="189"/>
                      <a:pt x="0" y="190"/>
                      <a:pt x="0" y="190"/>
                    </a:cubicBezTo>
                    <a:cubicBezTo>
                      <a:pt x="0" y="190"/>
                      <a:pt x="0" y="189"/>
                      <a:pt x="0" y="189"/>
                    </a:cubicBezTo>
                    <a:moveTo>
                      <a:pt x="0" y="189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89"/>
                      <a:pt x="0" y="189"/>
                      <a:pt x="0" y="189"/>
                    </a:cubicBezTo>
                    <a:moveTo>
                      <a:pt x="0" y="189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89"/>
                      <a:pt x="0" y="189"/>
                      <a:pt x="0" y="189"/>
                    </a:cubicBezTo>
                    <a:moveTo>
                      <a:pt x="0" y="189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89"/>
                      <a:pt x="0" y="189"/>
                      <a:pt x="0" y="189"/>
                    </a:cubicBezTo>
                    <a:moveTo>
                      <a:pt x="0" y="188"/>
                    </a:move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moveTo>
                      <a:pt x="0" y="188"/>
                    </a:move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moveTo>
                      <a:pt x="0" y="188"/>
                    </a:move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moveTo>
                      <a:pt x="0" y="187"/>
                    </a:moveTo>
                    <a:cubicBezTo>
                      <a:pt x="0" y="187"/>
                      <a:pt x="0" y="187"/>
                      <a:pt x="0" y="188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0" y="187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0" y="187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0" y="186"/>
                    </a:moveTo>
                    <a:cubicBezTo>
                      <a:pt x="0" y="186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6"/>
                    </a:cubicBezTo>
                    <a:moveTo>
                      <a:pt x="0" y="186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moveTo>
                      <a:pt x="0" y="186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moveTo>
                      <a:pt x="0" y="186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moveTo>
                      <a:pt x="0" y="185"/>
                    </a:move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moveTo>
                      <a:pt x="0" y="185"/>
                    </a:move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moveTo>
                      <a:pt x="0" y="184"/>
                    </a:moveTo>
                    <a:cubicBezTo>
                      <a:pt x="0" y="184"/>
                      <a:pt x="0" y="184"/>
                      <a:pt x="0" y="185"/>
                    </a:cubicBezTo>
                    <a:cubicBezTo>
                      <a:pt x="0" y="184"/>
                      <a:pt x="0" y="184"/>
                      <a:pt x="0" y="184"/>
                    </a:cubicBezTo>
                    <a:moveTo>
                      <a:pt x="194" y="0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moveTo>
                      <a:pt x="193" y="0"/>
                    </a:move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moveTo>
                      <a:pt x="193" y="0"/>
                    </a:move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moveTo>
                      <a:pt x="192" y="0"/>
                    </a:moveTo>
                    <a:cubicBezTo>
                      <a:pt x="192" y="0"/>
                      <a:pt x="192" y="0"/>
                      <a:pt x="193" y="0"/>
                    </a:cubicBezTo>
                    <a:cubicBezTo>
                      <a:pt x="193" y="0"/>
                      <a:pt x="192" y="0"/>
                      <a:pt x="192" y="0"/>
                    </a:cubicBezTo>
                    <a:moveTo>
                      <a:pt x="192" y="0"/>
                    </a:move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moveTo>
                      <a:pt x="192" y="0"/>
                    </a:move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  <a:moveTo>
                      <a:pt x="190" y="0"/>
                    </a:moveTo>
                    <a:cubicBezTo>
                      <a:pt x="190" y="0"/>
                      <a:pt x="190" y="0"/>
                      <a:pt x="191" y="0"/>
                    </a:cubicBezTo>
                    <a:cubicBezTo>
                      <a:pt x="190" y="0"/>
                      <a:pt x="190" y="0"/>
                      <a:pt x="190" y="0"/>
                    </a:cubicBezTo>
                    <a:moveTo>
                      <a:pt x="190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90" y="0"/>
                      <a:pt x="190" y="0"/>
                    </a:cubicBezTo>
                    <a:moveTo>
                      <a:pt x="190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90" y="0"/>
                      <a:pt x="190" y="0"/>
                    </a:cubicBezTo>
                    <a:moveTo>
                      <a:pt x="18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90" y="0"/>
                      <a:pt x="189" y="0"/>
                    </a:cubicBezTo>
                    <a:moveTo>
                      <a:pt x="189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moveTo>
                      <a:pt x="189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moveTo>
                      <a:pt x="189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moveTo>
                      <a:pt x="187" y="0"/>
                    </a:moveTo>
                    <a:cubicBezTo>
                      <a:pt x="187" y="0"/>
                      <a:pt x="187" y="0"/>
                      <a:pt x="188" y="0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187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187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186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6" y="0"/>
                    </a:cubicBezTo>
                    <a:moveTo>
                      <a:pt x="186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5" y="0"/>
                    </a:moveTo>
                    <a:cubicBezTo>
                      <a:pt x="185" y="0"/>
                      <a:pt x="186" y="0"/>
                      <a:pt x="186" y="0"/>
                    </a:cubicBezTo>
                    <a:cubicBezTo>
                      <a:pt x="186" y="0"/>
                      <a:pt x="185" y="0"/>
                      <a:pt x="185" y="0"/>
                    </a:cubicBezTo>
                    <a:moveTo>
                      <a:pt x="185" y="0"/>
                    </a:moveTo>
                    <a:cubicBezTo>
                      <a:pt x="185" y="0"/>
                      <a:pt x="185" y="0"/>
                      <a:pt x="185" y="0"/>
                    </a:cubicBezTo>
                    <a:cubicBezTo>
                      <a:pt x="185" y="0"/>
                      <a:pt x="185" y="0"/>
                      <a:pt x="185" y="0"/>
                    </a:cubicBezTo>
                    <a:moveTo>
                      <a:pt x="185" y="0"/>
                    </a:moveTo>
                    <a:cubicBezTo>
                      <a:pt x="83" y="0"/>
                      <a:pt x="0" y="82"/>
                      <a:pt x="0" y="184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5" y="0"/>
                      <a:pt x="185" y="0"/>
                      <a:pt x="185" y="0"/>
                    </a:cubicBezTo>
                  </a:path>
                </a:pathLst>
              </a:custGeom>
              <a:solidFill>
                <a:srgbClr val="B0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29" tIns="48214" rIns="96429" bIns="48214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86"/>
              <p:cNvSpPr>
                <a:spLocks noEditPoints="1"/>
              </p:cNvSpPr>
              <p:nvPr/>
            </p:nvSpPr>
            <p:spPr bwMode="auto">
              <a:xfrm>
                <a:off x="3666611" y="2042122"/>
                <a:ext cx="933450" cy="774700"/>
              </a:xfrm>
              <a:custGeom>
                <a:avLst/>
                <a:gdLst>
                  <a:gd name="T0" fmla="*/ 25 w 191"/>
                  <a:gd name="T1" fmla="*/ 89 h 159"/>
                  <a:gd name="T2" fmla="*/ 113 w 191"/>
                  <a:gd name="T3" fmla="*/ 89 h 159"/>
                  <a:gd name="T4" fmla="*/ 80 w 191"/>
                  <a:gd name="T5" fmla="*/ 20 h 159"/>
                  <a:gd name="T6" fmla="*/ 58 w 191"/>
                  <a:gd name="T7" fmla="*/ 33 h 159"/>
                  <a:gd name="T8" fmla="*/ 28 w 191"/>
                  <a:gd name="T9" fmla="*/ 33 h 159"/>
                  <a:gd name="T10" fmla="*/ 21 w 191"/>
                  <a:gd name="T11" fmla="*/ 57 h 159"/>
                  <a:gd name="T12" fmla="*/ 0 w 191"/>
                  <a:gd name="T13" fmla="*/ 79 h 159"/>
                  <a:gd name="T14" fmla="*/ 12 w 191"/>
                  <a:gd name="T15" fmla="*/ 100 h 159"/>
                  <a:gd name="T16" fmla="*/ 12 w 191"/>
                  <a:gd name="T17" fmla="*/ 131 h 159"/>
                  <a:gd name="T18" fmla="*/ 37 w 191"/>
                  <a:gd name="T19" fmla="*/ 137 h 159"/>
                  <a:gd name="T20" fmla="*/ 58 w 191"/>
                  <a:gd name="T21" fmla="*/ 159 h 159"/>
                  <a:gd name="T22" fmla="*/ 80 w 191"/>
                  <a:gd name="T23" fmla="*/ 146 h 159"/>
                  <a:gd name="T24" fmla="*/ 110 w 191"/>
                  <a:gd name="T25" fmla="*/ 146 h 159"/>
                  <a:gd name="T26" fmla="*/ 116 w 191"/>
                  <a:gd name="T27" fmla="*/ 122 h 159"/>
                  <a:gd name="T28" fmla="*/ 138 w 191"/>
                  <a:gd name="T29" fmla="*/ 100 h 159"/>
                  <a:gd name="T30" fmla="*/ 125 w 191"/>
                  <a:gd name="T31" fmla="*/ 79 h 159"/>
                  <a:gd name="T32" fmla="*/ 126 w 191"/>
                  <a:gd name="T33" fmla="*/ 48 h 159"/>
                  <a:gd name="T34" fmla="*/ 101 w 191"/>
                  <a:gd name="T35" fmla="*/ 42 h 159"/>
                  <a:gd name="T36" fmla="*/ 80 w 191"/>
                  <a:gd name="T37" fmla="*/ 20 h 159"/>
                  <a:gd name="T38" fmla="*/ 141 w 191"/>
                  <a:gd name="T39" fmla="*/ 34 h 159"/>
                  <a:gd name="T40" fmla="*/ 175 w 191"/>
                  <a:gd name="T41" fmla="*/ 34 h 159"/>
                  <a:gd name="T42" fmla="*/ 163 w 191"/>
                  <a:gd name="T43" fmla="*/ 0 h 159"/>
                  <a:gd name="T44" fmla="*/ 153 w 191"/>
                  <a:gd name="T45" fmla="*/ 7 h 159"/>
                  <a:gd name="T46" fmla="*/ 138 w 191"/>
                  <a:gd name="T47" fmla="*/ 7 h 159"/>
                  <a:gd name="T48" fmla="*/ 135 w 191"/>
                  <a:gd name="T49" fmla="*/ 18 h 159"/>
                  <a:gd name="T50" fmla="*/ 125 w 191"/>
                  <a:gd name="T51" fmla="*/ 29 h 159"/>
                  <a:gd name="T52" fmla="*/ 131 w 191"/>
                  <a:gd name="T53" fmla="*/ 39 h 159"/>
                  <a:gd name="T54" fmla="*/ 131 w 191"/>
                  <a:gd name="T55" fmla="*/ 54 h 159"/>
                  <a:gd name="T56" fmla="*/ 143 w 191"/>
                  <a:gd name="T57" fmla="*/ 57 h 159"/>
                  <a:gd name="T58" fmla="*/ 153 w 191"/>
                  <a:gd name="T59" fmla="*/ 67 h 159"/>
                  <a:gd name="T60" fmla="*/ 163 w 191"/>
                  <a:gd name="T61" fmla="*/ 61 h 159"/>
                  <a:gd name="T62" fmla="*/ 178 w 191"/>
                  <a:gd name="T63" fmla="*/ 61 h 159"/>
                  <a:gd name="T64" fmla="*/ 181 w 191"/>
                  <a:gd name="T65" fmla="*/ 49 h 159"/>
                  <a:gd name="T66" fmla="*/ 191 w 191"/>
                  <a:gd name="T67" fmla="*/ 39 h 159"/>
                  <a:gd name="T68" fmla="*/ 185 w 191"/>
                  <a:gd name="T69" fmla="*/ 29 h 159"/>
                  <a:gd name="T70" fmla="*/ 185 w 191"/>
                  <a:gd name="T71" fmla="*/ 14 h 159"/>
                  <a:gd name="T72" fmla="*/ 174 w 191"/>
                  <a:gd name="T73" fmla="*/ 11 h 159"/>
                  <a:gd name="T74" fmla="*/ 163 w 191"/>
                  <a:gd name="T7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" h="159">
                    <a:moveTo>
                      <a:pt x="69" y="133"/>
                    </a:moveTo>
                    <a:cubicBezTo>
                      <a:pt x="45" y="133"/>
                      <a:pt x="25" y="114"/>
                      <a:pt x="25" y="89"/>
                    </a:cubicBezTo>
                    <a:cubicBezTo>
                      <a:pt x="25" y="65"/>
                      <a:pt x="45" y="46"/>
                      <a:pt x="69" y="46"/>
                    </a:cubicBezTo>
                    <a:cubicBezTo>
                      <a:pt x="93" y="46"/>
                      <a:pt x="113" y="65"/>
                      <a:pt x="113" y="89"/>
                    </a:cubicBezTo>
                    <a:cubicBezTo>
                      <a:pt x="113" y="114"/>
                      <a:pt x="93" y="133"/>
                      <a:pt x="69" y="133"/>
                    </a:cubicBezTo>
                    <a:moveTo>
                      <a:pt x="80" y="20"/>
                    </a:move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0" y="35"/>
                      <a:pt x="43" y="38"/>
                      <a:pt x="37" y="42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7" y="64"/>
                      <a:pt x="14" y="71"/>
                      <a:pt x="12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4" y="108"/>
                      <a:pt x="17" y="115"/>
                      <a:pt x="21" y="122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37" y="137"/>
                      <a:pt x="37" y="137"/>
                      <a:pt x="37" y="137"/>
                    </a:cubicBezTo>
                    <a:cubicBezTo>
                      <a:pt x="43" y="141"/>
                      <a:pt x="50" y="144"/>
                      <a:pt x="58" y="146"/>
                    </a:cubicBezTo>
                    <a:cubicBezTo>
                      <a:pt x="58" y="159"/>
                      <a:pt x="58" y="159"/>
                      <a:pt x="58" y="159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80" y="146"/>
                      <a:pt x="80" y="146"/>
                      <a:pt x="80" y="146"/>
                    </a:cubicBezTo>
                    <a:cubicBezTo>
                      <a:pt x="87" y="144"/>
                      <a:pt x="95" y="141"/>
                      <a:pt x="101" y="137"/>
                    </a:cubicBezTo>
                    <a:cubicBezTo>
                      <a:pt x="110" y="146"/>
                      <a:pt x="110" y="146"/>
                      <a:pt x="110" y="146"/>
                    </a:cubicBezTo>
                    <a:cubicBezTo>
                      <a:pt x="126" y="131"/>
                      <a:pt x="126" y="131"/>
                      <a:pt x="126" y="131"/>
                    </a:cubicBezTo>
                    <a:cubicBezTo>
                      <a:pt x="116" y="122"/>
                      <a:pt x="116" y="122"/>
                      <a:pt x="116" y="122"/>
                    </a:cubicBezTo>
                    <a:cubicBezTo>
                      <a:pt x="121" y="115"/>
                      <a:pt x="124" y="108"/>
                      <a:pt x="125" y="100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4" y="71"/>
                      <a:pt x="121" y="64"/>
                      <a:pt x="116" y="57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10" y="33"/>
                      <a:pt x="110" y="33"/>
                      <a:pt x="110" y="33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5" y="38"/>
                      <a:pt x="87" y="35"/>
                      <a:pt x="80" y="33"/>
                    </a:cubicBezTo>
                    <a:cubicBezTo>
                      <a:pt x="80" y="20"/>
                      <a:pt x="80" y="20"/>
                      <a:pt x="80" y="20"/>
                    </a:cubicBezTo>
                    <a:moveTo>
                      <a:pt x="158" y="51"/>
                    </a:moveTo>
                    <a:cubicBezTo>
                      <a:pt x="149" y="51"/>
                      <a:pt x="141" y="43"/>
                      <a:pt x="141" y="34"/>
                    </a:cubicBezTo>
                    <a:cubicBezTo>
                      <a:pt x="141" y="24"/>
                      <a:pt x="149" y="17"/>
                      <a:pt x="158" y="17"/>
                    </a:cubicBezTo>
                    <a:cubicBezTo>
                      <a:pt x="168" y="17"/>
                      <a:pt x="175" y="24"/>
                      <a:pt x="175" y="34"/>
                    </a:cubicBezTo>
                    <a:cubicBezTo>
                      <a:pt x="175" y="43"/>
                      <a:pt x="168" y="51"/>
                      <a:pt x="158" y="51"/>
                    </a:cubicBezTo>
                    <a:moveTo>
                      <a:pt x="163" y="0"/>
                    </a:move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49" y="7"/>
                      <a:pt x="146" y="9"/>
                      <a:pt x="143" y="11"/>
                    </a:cubicBezTo>
                    <a:cubicBezTo>
                      <a:pt x="138" y="7"/>
                      <a:pt x="138" y="7"/>
                      <a:pt x="138" y="7"/>
                    </a:cubicBezTo>
                    <a:cubicBezTo>
                      <a:pt x="131" y="14"/>
                      <a:pt x="131" y="14"/>
                      <a:pt x="131" y="14"/>
                    </a:cubicBezTo>
                    <a:cubicBezTo>
                      <a:pt x="135" y="18"/>
                      <a:pt x="135" y="18"/>
                      <a:pt x="135" y="18"/>
                    </a:cubicBezTo>
                    <a:cubicBezTo>
                      <a:pt x="133" y="21"/>
                      <a:pt x="132" y="25"/>
                      <a:pt x="131" y="29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32" y="43"/>
                      <a:pt x="133" y="46"/>
                      <a:pt x="135" y="49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46" y="59"/>
                      <a:pt x="149" y="60"/>
                      <a:pt x="153" y="61"/>
                    </a:cubicBezTo>
                    <a:cubicBezTo>
                      <a:pt x="153" y="67"/>
                      <a:pt x="153" y="67"/>
                      <a:pt x="153" y="67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1"/>
                      <a:pt x="163" y="61"/>
                      <a:pt x="163" y="61"/>
                    </a:cubicBezTo>
                    <a:cubicBezTo>
                      <a:pt x="167" y="60"/>
                      <a:pt x="171" y="59"/>
                      <a:pt x="174" y="57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1" y="49"/>
                      <a:pt x="181" y="49"/>
                      <a:pt x="181" y="49"/>
                    </a:cubicBezTo>
                    <a:cubicBezTo>
                      <a:pt x="183" y="46"/>
                      <a:pt x="185" y="43"/>
                      <a:pt x="18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85" y="29"/>
                      <a:pt x="185" y="29"/>
                      <a:pt x="185" y="29"/>
                    </a:cubicBezTo>
                    <a:cubicBezTo>
                      <a:pt x="185" y="25"/>
                      <a:pt x="183" y="21"/>
                      <a:pt x="181" y="18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4" y="11"/>
                      <a:pt x="174" y="11"/>
                      <a:pt x="174" y="11"/>
                    </a:cubicBezTo>
                    <a:cubicBezTo>
                      <a:pt x="171" y="9"/>
                      <a:pt x="167" y="7"/>
                      <a:pt x="163" y="7"/>
                    </a:cubicBezTo>
                    <a:cubicBezTo>
                      <a:pt x="163" y="0"/>
                      <a:pt x="163" y="0"/>
                      <a:pt x="16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29" tIns="48214" rIns="96429" bIns="48214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2110105" y="407035"/>
            <a:ext cx="3738880" cy="518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遇到的问题及解决办法</a:t>
            </a:r>
            <a:endParaRPr lang="zh-CN" altLang="en-US" sz="28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450" y="1695450"/>
            <a:ext cx="5201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遇到的问题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是在注册时使用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js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的三级联动方法，在页面上可以选择省市区，但是无法存入到数据库中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00450" y="3342005"/>
            <a:ext cx="75742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解决办法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js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里用以下方法获取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select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下拉框选中的值，作为请求参数传到控制层，最终写进数据库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var cmbProvince=$('#cmbProvince option:selected') .val();//选中的值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charset="0"/>
                <a:sym typeface="+mn-ea"/>
              </a:rPr>
              <a:t>方法获取省市区的值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98714" y="2975402"/>
            <a:ext cx="3768205" cy="8743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4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</a:rPr>
              <a:t>目录</a:t>
            </a:r>
            <a:endParaRPr kumimoji="0" lang="zh-CN" altLang="zh-CN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634580"/>
            <a:ext cx="5360825" cy="655847"/>
            <a:chOff x="1278972" y="1892039"/>
            <a:chExt cx="5360825" cy="655847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084370" y="1948068"/>
                <a:ext cx="4867484" cy="655847"/>
                <a:chOff x="5402408" y="1253593"/>
                <a:chExt cx="4867484" cy="655847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5413202" y="1253593"/>
                  <a:ext cx="3474114" cy="48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项目简介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a wider field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612245"/>
            <a:ext cx="5360825" cy="655847"/>
            <a:chOff x="1278972" y="1892039"/>
            <a:chExt cx="5360825" cy="655847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5402407" y="1253593"/>
                  <a:ext cx="3474114" cy="48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项目设计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a wider field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589910"/>
            <a:ext cx="5360825" cy="655847"/>
            <a:chOff x="1278972" y="1892039"/>
            <a:chExt cx="5360825" cy="655847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5402407" y="1253593"/>
                  <a:ext cx="3474114" cy="48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模块阐述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a wider field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567574"/>
            <a:ext cx="5360825" cy="655847"/>
            <a:chOff x="1278972" y="1892039"/>
            <a:chExt cx="5360825" cy="655847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5402407" y="1253593"/>
                  <a:ext cx="3474114" cy="48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项目总结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</a:rPr>
                    <a:t>a wider field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39667" y="1839596"/>
            <a:ext cx="3683215" cy="3762374"/>
            <a:chOff x="4254392" y="1908176"/>
            <a:chExt cx="3683215" cy="3762374"/>
          </a:xfrm>
        </p:grpSpPr>
        <p:grpSp>
          <p:nvGrpSpPr>
            <p:cNvPr id="15" name="组合 14"/>
            <p:cNvGrpSpPr/>
            <p:nvPr/>
          </p:nvGrpSpPr>
          <p:grpSpPr>
            <a:xfrm>
              <a:off x="4475880" y="1908176"/>
              <a:ext cx="3461727" cy="3762374"/>
              <a:chOff x="4213224" y="1176338"/>
              <a:chExt cx="3838576" cy="4171950"/>
            </a:xfrm>
          </p:grpSpPr>
          <p:sp>
            <p:nvSpPr>
              <p:cNvPr id="29" name="îŝḷîḓé-任意多边形: 形状 51"/>
              <p:cNvSpPr/>
              <p:nvPr/>
            </p:nvSpPr>
            <p:spPr>
              <a:xfrm>
                <a:off x="4213224" y="1509712"/>
                <a:ext cx="3838576" cy="3838576"/>
              </a:xfrm>
              <a:custGeom>
                <a:avLst/>
                <a:gdLst>
                  <a:gd name="connsiteX0" fmla="*/ 1919288 w 3838576"/>
                  <a:gd name="connsiteY0" fmla="*/ 0 h 3838576"/>
                  <a:gd name="connsiteX1" fmla="*/ 3838576 w 3838576"/>
                  <a:gd name="connsiteY1" fmla="*/ 1919288 h 3838576"/>
                  <a:gd name="connsiteX2" fmla="*/ 1919288 w 3838576"/>
                  <a:gd name="connsiteY2" fmla="*/ 3838576 h 3838576"/>
                  <a:gd name="connsiteX3" fmla="*/ 0 w 3838576"/>
                  <a:gd name="connsiteY3" fmla="*/ 1919288 h 3838576"/>
                  <a:gd name="connsiteX4" fmla="*/ 959644 w 3838576"/>
                  <a:gd name="connsiteY4" fmla="*/ 1919288 h 3838576"/>
                  <a:gd name="connsiteX5" fmla="*/ 1919288 w 3838576"/>
                  <a:gd name="connsiteY5" fmla="*/ 2878932 h 3838576"/>
                  <a:gd name="connsiteX6" fmla="*/ 2878932 w 3838576"/>
                  <a:gd name="connsiteY6" fmla="*/ 1919288 h 3838576"/>
                  <a:gd name="connsiteX7" fmla="*/ 1919288 w 3838576"/>
                  <a:gd name="connsiteY7" fmla="*/ 959644 h 3838576"/>
                  <a:gd name="connsiteX8" fmla="*/ 1919288 w 3838576"/>
                  <a:gd name="connsiteY8" fmla="*/ 0 h 38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576" h="3838576">
                    <a:moveTo>
                      <a:pt x="1919288" y="0"/>
                    </a:moveTo>
                    <a:cubicBezTo>
                      <a:pt x="2979281" y="0"/>
                      <a:pt x="3838576" y="859295"/>
                      <a:pt x="3838576" y="1919288"/>
                    </a:cubicBezTo>
                    <a:cubicBezTo>
                      <a:pt x="3838576" y="2979281"/>
                      <a:pt x="2979281" y="3838576"/>
                      <a:pt x="1919288" y="3838576"/>
                    </a:cubicBezTo>
                    <a:cubicBezTo>
                      <a:pt x="859295" y="3838576"/>
                      <a:pt x="0" y="2979281"/>
                      <a:pt x="0" y="1919288"/>
                    </a:cubicBezTo>
                    <a:lnTo>
                      <a:pt x="959644" y="1919288"/>
                    </a:lnTo>
                    <a:cubicBezTo>
                      <a:pt x="959644" y="2449285"/>
                      <a:pt x="1389291" y="2878932"/>
                      <a:pt x="1919288" y="2878932"/>
                    </a:cubicBezTo>
                    <a:cubicBezTo>
                      <a:pt x="2449285" y="2878932"/>
                      <a:pt x="2878932" y="2449285"/>
                      <a:pt x="2878932" y="1919288"/>
                    </a:cubicBezTo>
                    <a:cubicBezTo>
                      <a:pt x="2878932" y="1389291"/>
                      <a:pt x="2449285" y="959644"/>
                      <a:pt x="1919288" y="959644"/>
                    </a:cubicBezTo>
                    <a:lnTo>
                      <a:pt x="191928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ḷîḓé-Isosceles Triangle 29"/>
              <p:cNvSpPr/>
              <p:nvPr/>
            </p:nvSpPr>
            <p:spPr>
              <a:xfrm rot="16200000">
                <a:off x="5028161" y="1691234"/>
                <a:ext cx="1619250" cy="5894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7" name="îŝḷîḓé-矩形: 圆角 49"/>
            <p:cNvSpPr/>
            <p:nvPr/>
          </p:nvSpPr>
          <p:spPr>
            <a:xfrm>
              <a:off x="4254392" y="2652475"/>
              <a:ext cx="1287210" cy="12872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îŝḷîḓé-矩形: 圆角 50"/>
            <p:cNvSpPr/>
            <p:nvPr/>
          </p:nvSpPr>
          <p:spPr>
            <a:xfrm>
              <a:off x="4334565" y="2732647"/>
              <a:ext cx="1126865" cy="1126866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îŝḷîḓé-Oval 16"/>
            <p:cNvSpPr/>
            <p:nvPr/>
          </p:nvSpPr>
          <p:spPr>
            <a:xfrm>
              <a:off x="6620206" y="2509852"/>
              <a:ext cx="635811" cy="63581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îŝḷîḓé-Oval 17"/>
            <p:cNvSpPr/>
            <p:nvPr/>
          </p:nvSpPr>
          <p:spPr>
            <a:xfrm>
              <a:off x="7187552" y="3621780"/>
              <a:ext cx="635811" cy="635811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îŝḷîḓé-Oval 18"/>
            <p:cNvSpPr/>
            <p:nvPr/>
          </p:nvSpPr>
          <p:spPr>
            <a:xfrm>
              <a:off x="4664699" y="4039661"/>
              <a:ext cx="635811" cy="635811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îŝḷîḓé-Oval 19"/>
            <p:cNvSpPr/>
            <p:nvPr/>
          </p:nvSpPr>
          <p:spPr>
            <a:xfrm>
              <a:off x="5461429" y="4835088"/>
              <a:ext cx="635811" cy="63581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1" name="îṥļîḑé-Oval 20"/>
            <p:cNvSpPr/>
            <p:nvPr/>
          </p:nvSpPr>
          <p:spPr>
            <a:xfrm>
              <a:off x="6699518" y="4646165"/>
              <a:ext cx="635811" cy="635811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îṥļîḑé-任意多边形: 形状 53"/>
            <p:cNvSpPr/>
            <p:nvPr/>
          </p:nvSpPr>
          <p:spPr bwMode="auto">
            <a:xfrm>
              <a:off x="4530311" y="2985359"/>
              <a:ext cx="735372" cy="62144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ŝḷîḓé-Oval 16"/>
            <p:cNvSpPr/>
            <p:nvPr/>
          </p:nvSpPr>
          <p:spPr>
            <a:xfrm>
              <a:off x="6822280" y="2713565"/>
              <a:ext cx="231664" cy="228386"/>
            </a:xfrm>
            <a:custGeom>
              <a:avLst/>
              <a:gdLst>
                <a:gd name="connsiteX0" fmla="*/ 481576 w 607554"/>
                <a:gd name="connsiteY0" fmla="*/ 446886 h 598959"/>
                <a:gd name="connsiteX1" fmla="*/ 481576 w 607554"/>
                <a:gd name="connsiteY1" fmla="*/ 503769 h 598959"/>
                <a:gd name="connsiteX2" fmla="*/ 519134 w 607554"/>
                <a:gd name="connsiteY2" fmla="*/ 503769 h 598959"/>
                <a:gd name="connsiteX3" fmla="*/ 519134 w 607554"/>
                <a:gd name="connsiteY3" fmla="*/ 446886 h 598959"/>
                <a:gd name="connsiteX4" fmla="*/ 481576 w 607554"/>
                <a:gd name="connsiteY4" fmla="*/ 270994 h 598959"/>
                <a:gd name="connsiteX5" fmla="*/ 481576 w 607554"/>
                <a:gd name="connsiteY5" fmla="*/ 327877 h 598959"/>
                <a:gd name="connsiteX6" fmla="*/ 519134 w 607554"/>
                <a:gd name="connsiteY6" fmla="*/ 327877 h 598959"/>
                <a:gd name="connsiteX7" fmla="*/ 519134 w 607554"/>
                <a:gd name="connsiteY7" fmla="*/ 270994 h 598959"/>
                <a:gd name="connsiteX8" fmla="*/ 195909 w 607554"/>
                <a:gd name="connsiteY8" fmla="*/ 265961 h 598959"/>
                <a:gd name="connsiteX9" fmla="*/ 358877 w 607554"/>
                <a:gd name="connsiteY9" fmla="*/ 265961 h 598959"/>
                <a:gd name="connsiteX10" fmla="*/ 378725 w 607554"/>
                <a:gd name="connsiteY10" fmla="*/ 285870 h 598959"/>
                <a:gd name="connsiteX11" fmla="*/ 358877 w 607554"/>
                <a:gd name="connsiteY11" fmla="*/ 305689 h 598959"/>
                <a:gd name="connsiteX12" fmla="*/ 195909 w 607554"/>
                <a:gd name="connsiteY12" fmla="*/ 305689 h 598959"/>
                <a:gd name="connsiteX13" fmla="*/ 176061 w 607554"/>
                <a:gd name="connsiteY13" fmla="*/ 285870 h 598959"/>
                <a:gd name="connsiteX14" fmla="*/ 195909 w 607554"/>
                <a:gd name="connsiteY14" fmla="*/ 265961 h 598959"/>
                <a:gd name="connsiteX15" fmla="*/ 195909 w 607554"/>
                <a:gd name="connsiteY15" fmla="*/ 169145 h 598959"/>
                <a:gd name="connsiteX16" fmla="*/ 358877 w 607554"/>
                <a:gd name="connsiteY16" fmla="*/ 169145 h 598959"/>
                <a:gd name="connsiteX17" fmla="*/ 378725 w 607554"/>
                <a:gd name="connsiteY17" fmla="*/ 189053 h 598959"/>
                <a:gd name="connsiteX18" fmla="*/ 358877 w 607554"/>
                <a:gd name="connsiteY18" fmla="*/ 208873 h 598959"/>
                <a:gd name="connsiteX19" fmla="*/ 195909 w 607554"/>
                <a:gd name="connsiteY19" fmla="*/ 208873 h 598959"/>
                <a:gd name="connsiteX20" fmla="*/ 176061 w 607554"/>
                <a:gd name="connsiteY20" fmla="*/ 189053 h 598959"/>
                <a:gd name="connsiteX21" fmla="*/ 195909 w 607554"/>
                <a:gd name="connsiteY21" fmla="*/ 169145 h 598959"/>
                <a:gd name="connsiteX22" fmla="*/ 481576 w 607554"/>
                <a:gd name="connsiteY22" fmla="*/ 95190 h 598959"/>
                <a:gd name="connsiteX23" fmla="*/ 481576 w 607554"/>
                <a:gd name="connsiteY23" fmla="*/ 152073 h 598959"/>
                <a:gd name="connsiteX24" fmla="*/ 552954 w 607554"/>
                <a:gd name="connsiteY24" fmla="*/ 152073 h 598959"/>
                <a:gd name="connsiteX25" fmla="*/ 565858 w 607554"/>
                <a:gd name="connsiteY25" fmla="*/ 123631 h 598959"/>
                <a:gd name="connsiteX26" fmla="*/ 552954 w 607554"/>
                <a:gd name="connsiteY26" fmla="*/ 95190 h 598959"/>
                <a:gd name="connsiteX27" fmla="*/ 118547 w 607554"/>
                <a:gd name="connsiteY27" fmla="*/ 39640 h 598959"/>
                <a:gd name="connsiteX28" fmla="*/ 118547 w 607554"/>
                <a:gd name="connsiteY28" fmla="*/ 559230 h 598959"/>
                <a:gd name="connsiteX29" fmla="*/ 441793 w 607554"/>
                <a:gd name="connsiteY29" fmla="*/ 559230 h 598959"/>
                <a:gd name="connsiteX30" fmla="*/ 441793 w 607554"/>
                <a:gd name="connsiteY30" fmla="*/ 39640 h 598959"/>
                <a:gd name="connsiteX31" fmla="*/ 39783 w 607554"/>
                <a:gd name="connsiteY31" fmla="*/ 39640 h 598959"/>
                <a:gd name="connsiteX32" fmla="*/ 39783 w 607554"/>
                <a:gd name="connsiteY32" fmla="*/ 559230 h 598959"/>
                <a:gd name="connsiteX33" fmla="*/ 78764 w 607554"/>
                <a:gd name="connsiteY33" fmla="*/ 559230 h 598959"/>
                <a:gd name="connsiteX34" fmla="*/ 78764 w 607554"/>
                <a:gd name="connsiteY34" fmla="*/ 39640 h 598959"/>
                <a:gd name="connsiteX35" fmla="*/ 19847 w 607554"/>
                <a:gd name="connsiteY35" fmla="*/ 0 h 598959"/>
                <a:gd name="connsiteX36" fmla="*/ 461729 w 607554"/>
                <a:gd name="connsiteY36" fmla="*/ 0 h 598959"/>
                <a:gd name="connsiteX37" fmla="*/ 481576 w 607554"/>
                <a:gd name="connsiteY37" fmla="*/ 19820 h 598959"/>
                <a:gd name="connsiteX38" fmla="*/ 481576 w 607554"/>
                <a:gd name="connsiteY38" fmla="*/ 55461 h 598959"/>
                <a:gd name="connsiteX39" fmla="*/ 565769 w 607554"/>
                <a:gd name="connsiteY39" fmla="*/ 55461 h 598959"/>
                <a:gd name="connsiteX40" fmla="*/ 583836 w 607554"/>
                <a:gd name="connsiteY40" fmla="*/ 67104 h 598959"/>
                <a:gd name="connsiteX41" fmla="*/ 605819 w 607554"/>
                <a:gd name="connsiteY41" fmla="*/ 115454 h 598959"/>
                <a:gd name="connsiteX42" fmla="*/ 605819 w 607554"/>
                <a:gd name="connsiteY42" fmla="*/ 131808 h 598959"/>
                <a:gd name="connsiteX43" fmla="*/ 583836 w 607554"/>
                <a:gd name="connsiteY43" fmla="*/ 180159 h 598959"/>
                <a:gd name="connsiteX44" fmla="*/ 565769 w 607554"/>
                <a:gd name="connsiteY44" fmla="*/ 191802 h 598959"/>
                <a:gd name="connsiteX45" fmla="*/ 481576 w 607554"/>
                <a:gd name="connsiteY45" fmla="*/ 191802 h 598959"/>
                <a:gd name="connsiteX46" fmla="*/ 481576 w 607554"/>
                <a:gd name="connsiteY46" fmla="*/ 231264 h 598959"/>
                <a:gd name="connsiteX47" fmla="*/ 539070 w 607554"/>
                <a:gd name="connsiteY47" fmla="*/ 231264 h 598959"/>
                <a:gd name="connsiteX48" fmla="*/ 558916 w 607554"/>
                <a:gd name="connsiteY48" fmla="*/ 251173 h 598959"/>
                <a:gd name="connsiteX49" fmla="*/ 558916 w 607554"/>
                <a:gd name="connsiteY49" fmla="*/ 347786 h 598959"/>
                <a:gd name="connsiteX50" fmla="*/ 539070 w 607554"/>
                <a:gd name="connsiteY50" fmla="*/ 367606 h 598959"/>
                <a:gd name="connsiteX51" fmla="*/ 481576 w 607554"/>
                <a:gd name="connsiteY51" fmla="*/ 367606 h 598959"/>
                <a:gd name="connsiteX52" fmla="*/ 481576 w 607554"/>
                <a:gd name="connsiteY52" fmla="*/ 407157 h 598959"/>
                <a:gd name="connsiteX53" fmla="*/ 539070 w 607554"/>
                <a:gd name="connsiteY53" fmla="*/ 407157 h 598959"/>
                <a:gd name="connsiteX54" fmla="*/ 558916 w 607554"/>
                <a:gd name="connsiteY54" fmla="*/ 426977 h 598959"/>
                <a:gd name="connsiteX55" fmla="*/ 558916 w 607554"/>
                <a:gd name="connsiteY55" fmla="*/ 523589 h 598959"/>
                <a:gd name="connsiteX56" fmla="*/ 539070 w 607554"/>
                <a:gd name="connsiteY56" fmla="*/ 543498 h 598959"/>
                <a:gd name="connsiteX57" fmla="*/ 481576 w 607554"/>
                <a:gd name="connsiteY57" fmla="*/ 543498 h 598959"/>
                <a:gd name="connsiteX58" fmla="*/ 481576 w 607554"/>
                <a:gd name="connsiteY58" fmla="*/ 579139 h 598959"/>
                <a:gd name="connsiteX59" fmla="*/ 461729 w 607554"/>
                <a:gd name="connsiteY59" fmla="*/ 598959 h 598959"/>
                <a:gd name="connsiteX60" fmla="*/ 19847 w 607554"/>
                <a:gd name="connsiteY60" fmla="*/ 598959 h 598959"/>
                <a:gd name="connsiteX61" fmla="*/ 0 w 607554"/>
                <a:gd name="connsiteY61" fmla="*/ 579139 h 598959"/>
                <a:gd name="connsiteX62" fmla="*/ 0 w 607554"/>
                <a:gd name="connsiteY62" fmla="*/ 19820 h 598959"/>
                <a:gd name="connsiteX63" fmla="*/ 19847 w 607554"/>
                <a:gd name="connsiteY63" fmla="*/ 0 h 59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554" h="598959">
                  <a:moveTo>
                    <a:pt x="481576" y="446886"/>
                  </a:moveTo>
                  <a:lnTo>
                    <a:pt x="481576" y="503769"/>
                  </a:lnTo>
                  <a:lnTo>
                    <a:pt x="519134" y="503769"/>
                  </a:lnTo>
                  <a:lnTo>
                    <a:pt x="519134" y="446886"/>
                  </a:lnTo>
                  <a:close/>
                  <a:moveTo>
                    <a:pt x="481576" y="270994"/>
                  </a:moveTo>
                  <a:lnTo>
                    <a:pt x="481576" y="327877"/>
                  </a:lnTo>
                  <a:lnTo>
                    <a:pt x="519134" y="327877"/>
                  </a:lnTo>
                  <a:lnTo>
                    <a:pt x="519134" y="270994"/>
                  </a:lnTo>
                  <a:close/>
                  <a:moveTo>
                    <a:pt x="195909" y="265961"/>
                  </a:moveTo>
                  <a:lnTo>
                    <a:pt x="358877" y="265961"/>
                  </a:lnTo>
                  <a:cubicBezTo>
                    <a:pt x="369825" y="265961"/>
                    <a:pt x="378725" y="274849"/>
                    <a:pt x="378725" y="285870"/>
                  </a:cubicBezTo>
                  <a:cubicBezTo>
                    <a:pt x="378725" y="296801"/>
                    <a:pt x="369825" y="305689"/>
                    <a:pt x="358877" y="305689"/>
                  </a:cubicBezTo>
                  <a:lnTo>
                    <a:pt x="195909" y="305689"/>
                  </a:lnTo>
                  <a:cubicBezTo>
                    <a:pt x="184962" y="305689"/>
                    <a:pt x="176061" y="296801"/>
                    <a:pt x="176061" y="285870"/>
                  </a:cubicBezTo>
                  <a:cubicBezTo>
                    <a:pt x="176061" y="274849"/>
                    <a:pt x="184962" y="265961"/>
                    <a:pt x="195909" y="265961"/>
                  </a:cubicBezTo>
                  <a:close/>
                  <a:moveTo>
                    <a:pt x="195909" y="169145"/>
                  </a:moveTo>
                  <a:lnTo>
                    <a:pt x="358877" y="169145"/>
                  </a:lnTo>
                  <a:cubicBezTo>
                    <a:pt x="369825" y="169145"/>
                    <a:pt x="378725" y="178033"/>
                    <a:pt x="378725" y="189053"/>
                  </a:cubicBezTo>
                  <a:cubicBezTo>
                    <a:pt x="378725" y="199985"/>
                    <a:pt x="369825" y="208873"/>
                    <a:pt x="358877" y="208873"/>
                  </a:cubicBezTo>
                  <a:lnTo>
                    <a:pt x="195909" y="208873"/>
                  </a:lnTo>
                  <a:cubicBezTo>
                    <a:pt x="184962" y="208873"/>
                    <a:pt x="176061" y="199985"/>
                    <a:pt x="176061" y="189053"/>
                  </a:cubicBezTo>
                  <a:cubicBezTo>
                    <a:pt x="176061" y="178033"/>
                    <a:pt x="184962" y="169145"/>
                    <a:pt x="195909" y="169145"/>
                  </a:cubicBezTo>
                  <a:close/>
                  <a:moveTo>
                    <a:pt x="481576" y="95190"/>
                  </a:moveTo>
                  <a:lnTo>
                    <a:pt x="481576" y="152073"/>
                  </a:lnTo>
                  <a:lnTo>
                    <a:pt x="552954" y="152073"/>
                  </a:lnTo>
                  <a:lnTo>
                    <a:pt x="565858" y="123631"/>
                  </a:lnTo>
                  <a:lnTo>
                    <a:pt x="552954" y="95190"/>
                  </a:lnTo>
                  <a:close/>
                  <a:moveTo>
                    <a:pt x="118547" y="39640"/>
                  </a:moveTo>
                  <a:lnTo>
                    <a:pt x="118547" y="559230"/>
                  </a:lnTo>
                  <a:lnTo>
                    <a:pt x="441793" y="559230"/>
                  </a:lnTo>
                  <a:lnTo>
                    <a:pt x="441793" y="39640"/>
                  </a:lnTo>
                  <a:close/>
                  <a:moveTo>
                    <a:pt x="39783" y="39640"/>
                  </a:moveTo>
                  <a:lnTo>
                    <a:pt x="39783" y="559230"/>
                  </a:lnTo>
                  <a:lnTo>
                    <a:pt x="78764" y="559230"/>
                  </a:lnTo>
                  <a:lnTo>
                    <a:pt x="78764" y="39640"/>
                  </a:lnTo>
                  <a:close/>
                  <a:moveTo>
                    <a:pt x="19847" y="0"/>
                  </a:moveTo>
                  <a:lnTo>
                    <a:pt x="461729" y="0"/>
                  </a:lnTo>
                  <a:cubicBezTo>
                    <a:pt x="472676" y="0"/>
                    <a:pt x="481576" y="8888"/>
                    <a:pt x="481576" y="19820"/>
                  </a:cubicBezTo>
                  <a:lnTo>
                    <a:pt x="481576" y="55461"/>
                  </a:lnTo>
                  <a:lnTo>
                    <a:pt x="565769" y="55461"/>
                  </a:lnTo>
                  <a:cubicBezTo>
                    <a:pt x="573512" y="55461"/>
                    <a:pt x="580632" y="59994"/>
                    <a:pt x="583836" y="67104"/>
                  </a:cubicBezTo>
                  <a:lnTo>
                    <a:pt x="605819" y="115454"/>
                  </a:lnTo>
                  <a:cubicBezTo>
                    <a:pt x="608133" y="120609"/>
                    <a:pt x="608133" y="126653"/>
                    <a:pt x="605819" y="131808"/>
                  </a:cubicBezTo>
                  <a:lnTo>
                    <a:pt x="583836" y="180159"/>
                  </a:lnTo>
                  <a:cubicBezTo>
                    <a:pt x="580632" y="187269"/>
                    <a:pt x="573512" y="191802"/>
                    <a:pt x="565769" y="191802"/>
                  </a:cubicBezTo>
                  <a:lnTo>
                    <a:pt x="481576" y="191802"/>
                  </a:lnTo>
                  <a:lnTo>
                    <a:pt x="481576" y="231264"/>
                  </a:lnTo>
                  <a:lnTo>
                    <a:pt x="539070" y="231264"/>
                  </a:lnTo>
                  <a:cubicBezTo>
                    <a:pt x="550017" y="231264"/>
                    <a:pt x="558916" y="240152"/>
                    <a:pt x="558916" y="251173"/>
                  </a:cubicBezTo>
                  <a:lnTo>
                    <a:pt x="558916" y="347786"/>
                  </a:lnTo>
                  <a:cubicBezTo>
                    <a:pt x="558916" y="358718"/>
                    <a:pt x="550017" y="367606"/>
                    <a:pt x="539070" y="367606"/>
                  </a:cubicBezTo>
                  <a:lnTo>
                    <a:pt x="481576" y="367606"/>
                  </a:lnTo>
                  <a:lnTo>
                    <a:pt x="481576" y="407157"/>
                  </a:lnTo>
                  <a:lnTo>
                    <a:pt x="539070" y="407157"/>
                  </a:lnTo>
                  <a:cubicBezTo>
                    <a:pt x="550017" y="407157"/>
                    <a:pt x="558916" y="416045"/>
                    <a:pt x="558916" y="426977"/>
                  </a:cubicBezTo>
                  <a:lnTo>
                    <a:pt x="558916" y="523589"/>
                  </a:lnTo>
                  <a:cubicBezTo>
                    <a:pt x="558916" y="534610"/>
                    <a:pt x="550017" y="543498"/>
                    <a:pt x="539070" y="543498"/>
                  </a:cubicBezTo>
                  <a:lnTo>
                    <a:pt x="481576" y="543498"/>
                  </a:lnTo>
                  <a:lnTo>
                    <a:pt x="481576" y="579139"/>
                  </a:lnTo>
                  <a:cubicBezTo>
                    <a:pt x="481576" y="590071"/>
                    <a:pt x="472676" y="598959"/>
                    <a:pt x="461729" y="598959"/>
                  </a:cubicBezTo>
                  <a:lnTo>
                    <a:pt x="19847" y="598959"/>
                  </a:lnTo>
                  <a:cubicBezTo>
                    <a:pt x="8900" y="598959"/>
                    <a:pt x="0" y="590071"/>
                    <a:pt x="0" y="579139"/>
                  </a:cubicBezTo>
                  <a:lnTo>
                    <a:pt x="0" y="19820"/>
                  </a:lnTo>
                  <a:cubicBezTo>
                    <a:pt x="0" y="8888"/>
                    <a:pt x="8900" y="0"/>
                    <a:pt x="1984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4" name="îŝḷîḓé-Oval 17"/>
            <p:cNvSpPr/>
            <p:nvPr/>
          </p:nvSpPr>
          <p:spPr>
            <a:xfrm>
              <a:off x="7392146" y="3823854"/>
              <a:ext cx="226624" cy="231664"/>
            </a:xfrm>
            <a:custGeom>
              <a:avLst/>
              <a:gdLst>
                <a:gd name="connsiteX0" fmla="*/ 59789 w 593384"/>
                <a:gd name="connsiteY0" fmla="*/ 323835 h 606580"/>
                <a:gd name="connsiteX1" fmla="*/ 44670 w 593384"/>
                <a:gd name="connsiteY1" fmla="*/ 338857 h 606580"/>
                <a:gd name="connsiteX2" fmla="*/ 44670 w 593384"/>
                <a:gd name="connsiteY2" fmla="*/ 477027 h 606580"/>
                <a:gd name="connsiteX3" fmla="*/ 59713 w 593384"/>
                <a:gd name="connsiteY3" fmla="*/ 492048 h 606580"/>
                <a:gd name="connsiteX4" fmla="*/ 386834 w 593384"/>
                <a:gd name="connsiteY4" fmla="*/ 492048 h 606580"/>
                <a:gd name="connsiteX5" fmla="*/ 402946 w 593384"/>
                <a:gd name="connsiteY5" fmla="*/ 508138 h 606580"/>
                <a:gd name="connsiteX6" fmla="*/ 402946 w 593384"/>
                <a:gd name="connsiteY6" fmla="*/ 545959 h 606580"/>
                <a:gd name="connsiteX7" fmla="*/ 419058 w 593384"/>
                <a:gd name="connsiteY7" fmla="*/ 561972 h 606580"/>
                <a:gd name="connsiteX8" fmla="*/ 429137 w 593384"/>
                <a:gd name="connsiteY8" fmla="*/ 558388 h 606580"/>
                <a:gd name="connsiteX9" fmla="*/ 543981 w 593384"/>
                <a:gd name="connsiteY9" fmla="*/ 464369 h 606580"/>
                <a:gd name="connsiteX10" fmla="*/ 544897 w 593384"/>
                <a:gd name="connsiteY10" fmla="*/ 463606 h 606580"/>
                <a:gd name="connsiteX11" fmla="*/ 544897 w 593384"/>
                <a:gd name="connsiteY11" fmla="*/ 445000 h 606580"/>
                <a:gd name="connsiteX12" fmla="*/ 543904 w 593384"/>
                <a:gd name="connsiteY12" fmla="*/ 444162 h 606580"/>
                <a:gd name="connsiteX13" fmla="*/ 427533 w 593384"/>
                <a:gd name="connsiteY13" fmla="*/ 349990 h 606580"/>
                <a:gd name="connsiteX14" fmla="*/ 418065 w 593384"/>
                <a:gd name="connsiteY14" fmla="*/ 346634 h 606580"/>
                <a:gd name="connsiteX15" fmla="*/ 402946 w 593384"/>
                <a:gd name="connsiteY15" fmla="*/ 361656 h 606580"/>
                <a:gd name="connsiteX16" fmla="*/ 402946 w 593384"/>
                <a:gd name="connsiteY16" fmla="*/ 400469 h 606580"/>
                <a:gd name="connsiteX17" fmla="*/ 386834 w 593384"/>
                <a:gd name="connsiteY17" fmla="*/ 416482 h 606580"/>
                <a:gd name="connsiteX18" fmla="*/ 136453 w 593384"/>
                <a:gd name="connsiteY18" fmla="*/ 416482 h 606580"/>
                <a:gd name="connsiteX19" fmla="*/ 120342 w 593384"/>
                <a:gd name="connsiteY19" fmla="*/ 400469 h 606580"/>
                <a:gd name="connsiteX20" fmla="*/ 120342 w 593384"/>
                <a:gd name="connsiteY20" fmla="*/ 376602 h 606580"/>
                <a:gd name="connsiteX21" fmla="*/ 113469 w 593384"/>
                <a:gd name="connsiteY21" fmla="*/ 362342 h 606580"/>
                <a:gd name="connsiteX22" fmla="*/ 69105 w 593384"/>
                <a:gd name="connsiteY22" fmla="*/ 327114 h 606580"/>
                <a:gd name="connsiteX23" fmla="*/ 59789 w 593384"/>
                <a:gd name="connsiteY23" fmla="*/ 323835 h 606580"/>
                <a:gd name="connsiteX24" fmla="*/ 59757 w 593384"/>
                <a:gd name="connsiteY24" fmla="*/ 323324 h 606580"/>
                <a:gd name="connsiteX25" fmla="*/ 69379 w 593384"/>
                <a:gd name="connsiteY25" fmla="*/ 326755 h 606580"/>
                <a:gd name="connsiteX26" fmla="*/ 113750 w 593384"/>
                <a:gd name="connsiteY26" fmla="*/ 361977 h 606580"/>
                <a:gd name="connsiteX27" fmla="*/ 120852 w 593384"/>
                <a:gd name="connsiteY27" fmla="*/ 376615 h 606580"/>
                <a:gd name="connsiteX28" fmla="*/ 120852 w 593384"/>
                <a:gd name="connsiteY28" fmla="*/ 400477 h 606580"/>
                <a:gd name="connsiteX29" fmla="*/ 136431 w 593384"/>
                <a:gd name="connsiteY29" fmla="*/ 416030 h 606580"/>
                <a:gd name="connsiteX30" fmla="*/ 386846 w 593384"/>
                <a:gd name="connsiteY30" fmla="*/ 416030 h 606580"/>
                <a:gd name="connsiteX31" fmla="*/ 402425 w 593384"/>
                <a:gd name="connsiteY31" fmla="*/ 400477 h 606580"/>
                <a:gd name="connsiteX32" fmla="*/ 402425 w 593384"/>
                <a:gd name="connsiteY32" fmla="*/ 361672 h 606580"/>
                <a:gd name="connsiteX33" fmla="*/ 418081 w 593384"/>
                <a:gd name="connsiteY33" fmla="*/ 346119 h 606580"/>
                <a:gd name="connsiteX34" fmla="*/ 427856 w 593384"/>
                <a:gd name="connsiteY34" fmla="*/ 349626 h 606580"/>
                <a:gd name="connsiteX35" fmla="*/ 544319 w 593384"/>
                <a:gd name="connsiteY35" fmla="*/ 443781 h 606580"/>
                <a:gd name="connsiteX36" fmla="*/ 545312 w 593384"/>
                <a:gd name="connsiteY36" fmla="*/ 444696 h 606580"/>
                <a:gd name="connsiteX37" fmla="*/ 545236 w 593384"/>
                <a:gd name="connsiteY37" fmla="*/ 463908 h 606580"/>
                <a:gd name="connsiteX38" fmla="*/ 544319 w 593384"/>
                <a:gd name="connsiteY38" fmla="*/ 464746 h 606580"/>
                <a:gd name="connsiteX39" fmla="*/ 429460 w 593384"/>
                <a:gd name="connsiteY39" fmla="*/ 558748 h 606580"/>
                <a:gd name="connsiteX40" fmla="*/ 419074 w 593384"/>
                <a:gd name="connsiteY40" fmla="*/ 562484 h 606580"/>
                <a:gd name="connsiteX41" fmla="*/ 402425 w 593384"/>
                <a:gd name="connsiteY41" fmla="*/ 545940 h 606580"/>
                <a:gd name="connsiteX42" fmla="*/ 402425 w 593384"/>
                <a:gd name="connsiteY42" fmla="*/ 508126 h 606580"/>
                <a:gd name="connsiteX43" fmla="*/ 386846 w 593384"/>
                <a:gd name="connsiteY43" fmla="*/ 492573 h 606580"/>
                <a:gd name="connsiteX44" fmla="*/ 59680 w 593384"/>
                <a:gd name="connsiteY44" fmla="*/ 492573 h 606580"/>
                <a:gd name="connsiteX45" fmla="*/ 44101 w 593384"/>
                <a:gd name="connsiteY45" fmla="*/ 477021 h 606580"/>
                <a:gd name="connsiteX46" fmla="*/ 44101 w 593384"/>
                <a:gd name="connsiteY46" fmla="*/ 338877 h 606580"/>
                <a:gd name="connsiteX47" fmla="*/ 59757 w 593384"/>
                <a:gd name="connsiteY47" fmla="*/ 323324 h 606580"/>
                <a:gd name="connsiteX48" fmla="*/ 59789 w 593384"/>
                <a:gd name="connsiteY48" fmla="*/ 322767 h 606580"/>
                <a:gd name="connsiteX49" fmla="*/ 43677 w 593384"/>
                <a:gd name="connsiteY49" fmla="*/ 338857 h 606580"/>
                <a:gd name="connsiteX50" fmla="*/ 43677 w 593384"/>
                <a:gd name="connsiteY50" fmla="*/ 477027 h 606580"/>
                <a:gd name="connsiteX51" fmla="*/ 59713 w 593384"/>
                <a:gd name="connsiteY51" fmla="*/ 493116 h 606580"/>
                <a:gd name="connsiteX52" fmla="*/ 386834 w 593384"/>
                <a:gd name="connsiteY52" fmla="*/ 493116 h 606580"/>
                <a:gd name="connsiteX53" fmla="*/ 401953 w 593384"/>
                <a:gd name="connsiteY53" fmla="*/ 508138 h 606580"/>
                <a:gd name="connsiteX54" fmla="*/ 401953 w 593384"/>
                <a:gd name="connsiteY54" fmla="*/ 545959 h 606580"/>
                <a:gd name="connsiteX55" fmla="*/ 419058 w 593384"/>
                <a:gd name="connsiteY55" fmla="*/ 563040 h 606580"/>
                <a:gd name="connsiteX56" fmla="*/ 429748 w 593384"/>
                <a:gd name="connsiteY56" fmla="*/ 559151 h 606580"/>
                <a:gd name="connsiteX57" fmla="*/ 544592 w 593384"/>
                <a:gd name="connsiteY57" fmla="*/ 465131 h 606580"/>
                <a:gd name="connsiteX58" fmla="*/ 545584 w 593384"/>
                <a:gd name="connsiteY58" fmla="*/ 464292 h 606580"/>
                <a:gd name="connsiteX59" fmla="*/ 545584 w 593384"/>
                <a:gd name="connsiteY59" fmla="*/ 444314 h 606580"/>
                <a:gd name="connsiteX60" fmla="*/ 544592 w 593384"/>
                <a:gd name="connsiteY60" fmla="*/ 443399 h 606580"/>
                <a:gd name="connsiteX61" fmla="*/ 428144 w 593384"/>
                <a:gd name="connsiteY61" fmla="*/ 349227 h 606580"/>
                <a:gd name="connsiteX62" fmla="*/ 418065 w 593384"/>
                <a:gd name="connsiteY62" fmla="*/ 345567 h 606580"/>
                <a:gd name="connsiteX63" fmla="*/ 401953 w 593384"/>
                <a:gd name="connsiteY63" fmla="*/ 361656 h 606580"/>
                <a:gd name="connsiteX64" fmla="*/ 401953 w 593384"/>
                <a:gd name="connsiteY64" fmla="*/ 400469 h 606580"/>
                <a:gd name="connsiteX65" fmla="*/ 386834 w 593384"/>
                <a:gd name="connsiteY65" fmla="*/ 415491 h 606580"/>
                <a:gd name="connsiteX66" fmla="*/ 136453 w 593384"/>
                <a:gd name="connsiteY66" fmla="*/ 415491 h 606580"/>
                <a:gd name="connsiteX67" fmla="*/ 121334 w 593384"/>
                <a:gd name="connsiteY67" fmla="*/ 400469 h 606580"/>
                <a:gd name="connsiteX68" fmla="*/ 121334 w 593384"/>
                <a:gd name="connsiteY68" fmla="*/ 376602 h 606580"/>
                <a:gd name="connsiteX69" fmla="*/ 114080 w 593384"/>
                <a:gd name="connsiteY69" fmla="*/ 361580 h 606580"/>
                <a:gd name="connsiteX70" fmla="*/ 69716 w 593384"/>
                <a:gd name="connsiteY70" fmla="*/ 326351 h 606580"/>
                <a:gd name="connsiteX71" fmla="*/ 59789 w 593384"/>
                <a:gd name="connsiteY71" fmla="*/ 322767 h 606580"/>
                <a:gd name="connsiteX72" fmla="*/ 59789 w 593384"/>
                <a:gd name="connsiteY72" fmla="*/ 280218 h 606580"/>
                <a:gd name="connsiteX73" fmla="*/ 96289 w 593384"/>
                <a:gd name="connsiteY73" fmla="*/ 293029 h 606580"/>
                <a:gd name="connsiteX74" fmla="*/ 140653 w 593384"/>
                <a:gd name="connsiteY74" fmla="*/ 328258 h 606580"/>
                <a:gd name="connsiteX75" fmla="*/ 157834 w 593384"/>
                <a:gd name="connsiteY75" fmla="*/ 349761 h 606580"/>
                <a:gd name="connsiteX76" fmla="*/ 163790 w 593384"/>
                <a:gd name="connsiteY76" fmla="*/ 372484 h 606580"/>
                <a:gd name="connsiteX77" fmla="*/ 163866 w 593384"/>
                <a:gd name="connsiteY77" fmla="*/ 372942 h 606580"/>
                <a:gd name="connsiteX78" fmla="*/ 359345 w 593384"/>
                <a:gd name="connsiteY78" fmla="*/ 372942 h 606580"/>
                <a:gd name="connsiteX79" fmla="*/ 359345 w 593384"/>
                <a:gd name="connsiteY79" fmla="*/ 361656 h 606580"/>
                <a:gd name="connsiteX80" fmla="*/ 364308 w 593384"/>
                <a:gd name="connsiteY80" fmla="*/ 337942 h 606580"/>
                <a:gd name="connsiteX81" fmla="*/ 377671 w 593384"/>
                <a:gd name="connsiteY81" fmla="*/ 319107 h 606580"/>
                <a:gd name="connsiteX82" fmla="*/ 418065 w 593384"/>
                <a:gd name="connsiteY82" fmla="*/ 303018 h 606580"/>
                <a:gd name="connsiteX83" fmla="*/ 454946 w 593384"/>
                <a:gd name="connsiteY83" fmla="*/ 316133 h 606580"/>
                <a:gd name="connsiteX84" fmla="*/ 571393 w 593384"/>
                <a:gd name="connsiteY84" fmla="*/ 410305 h 606580"/>
                <a:gd name="connsiteX85" fmla="*/ 575822 w 593384"/>
                <a:gd name="connsiteY85" fmla="*/ 414271 h 606580"/>
                <a:gd name="connsiteX86" fmla="*/ 575670 w 593384"/>
                <a:gd name="connsiteY86" fmla="*/ 494412 h 606580"/>
                <a:gd name="connsiteX87" fmla="*/ 571623 w 593384"/>
                <a:gd name="connsiteY87" fmla="*/ 498072 h 606580"/>
                <a:gd name="connsiteX88" fmla="*/ 456779 w 593384"/>
                <a:gd name="connsiteY88" fmla="*/ 592016 h 606580"/>
                <a:gd name="connsiteX89" fmla="*/ 419058 w 593384"/>
                <a:gd name="connsiteY89" fmla="*/ 605589 h 606580"/>
                <a:gd name="connsiteX90" fmla="*/ 377976 w 593384"/>
                <a:gd name="connsiteY90" fmla="*/ 589271 h 606580"/>
                <a:gd name="connsiteX91" fmla="*/ 364385 w 593384"/>
                <a:gd name="connsiteY91" fmla="*/ 570131 h 606580"/>
                <a:gd name="connsiteX92" fmla="*/ 359345 w 593384"/>
                <a:gd name="connsiteY92" fmla="*/ 545959 h 606580"/>
                <a:gd name="connsiteX93" fmla="*/ 359345 w 593384"/>
                <a:gd name="connsiteY93" fmla="*/ 535665 h 606580"/>
                <a:gd name="connsiteX94" fmla="*/ 59713 w 593384"/>
                <a:gd name="connsiteY94" fmla="*/ 535665 h 606580"/>
                <a:gd name="connsiteX95" fmla="*/ 1069 w 593384"/>
                <a:gd name="connsiteY95" fmla="*/ 477027 h 606580"/>
                <a:gd name="connsiteX96" fmla="*/ 1069 w 593384"/>
                <a:gd name="connsiteY96" fmla="*/ 338857 h 606580"/>
                <a:gd name="connsiteX97" fmla="*/ 6032 w 593384"/>
                <a:gd name="connsiteY97" fmla="*/ 315142 h 606580"/>
                <a:gd name="connsiteX98" fmla="*/ 19395 w 593384"/>
                <a:gd name="connsiteY98" fmla="*/ 296308 h 606580"/>
                <a:gd name="connsiteX99" fmla="*/ 59789 w 593384"/>
                <a:gd name="connsiteY99" fmla="*/ 280218 h 606580"/>
                <a:gd name="connsiteX100" fmla="*/ 59757 w 593384"/>
                <a:gd name="connsiteY100" fmla="*/ 279792 h 606580"/>
                <a:gd name="connsiteX101" fmla="*/ 18975 w 593384"/>
                <a:gd name="connsiteY101" fmla="*/ 295955 h 606580"/>
                <a:gd name="connsiteX102" fmla="*/ 5534 w 593384"/>
                <a:gd name="connsiteY102" fmla="*/ 315014 h 606580"/>
                <a:gd name="connsiteX103" fmla="*/ 494 w 593384"/>
                <a:gd name="connsiteY103" fmla="*/ 338877 h 606580"/>
                <a:gd name="connsiteX104" fmla="*/ 494 w 593384"/>
                <a:gd name="connsiteY104" fmla="*/ 477021 h 606580"/>
                <a:gd name="connsiteX105" fmla="*/ 59680 w 593384"/>
                <a:gd name="connsiteY105" fmla="*/ 536105 h 606580"/>
                <a:gd name="connsiteX106" fmla="*/ 358818 w 593384"/>
                <a:gd name="connsiteY106" fmla="*/ 536105 h 606580"/>
                <a:gd name="connsiteX107" fmla="*/ 358818 w 593384"/>
                <a:gd name="connsiteY107" fmla="*/ 545940 h 606580"/>
                <a:gd name="connsiteX108" fmla="*/ 363935 w 593384"/>
                <a:gd name="connsiteY108" fmla="*/ 570260 h 606580"/>
                <a:gd name="connsiteX109" fmla="*/ 377605 w 593384"/>
                <a:gd name="connsiteY109" fmla="*/ 589625 h 606580"/>
                <a:gd name="connsiteX110" fmla="*/ 419074 w 593384"/>
                <a:gd name="connsiteY110" fmla="*/ 606016 h 606580"/>
                <a:gd name="connsiteX111" fmla="*/ 457106 w 593384"/>
                <a:gd name="connsiteY111" fmla="*/ 592446 h 606580"/>
                <a:gd name="connsiteX112" fmla="*/ 571965 w 593384"/>
                <a:gd name="connsiteY112" fmla="*/ 498444 h 606580"/>
                <a:gd name="connsiteX113" fmla="*/ 576089 w 593384"/>
                <a:gd name="connsiteY113" fmla="*/ 494784 h 606580"/>
                <a:gd name="connsiteX114" fmla="*/ 576165 w 593384"/>
                <a:gd name="connsiteY114" fmla="*/ 413895 h 606580"/>
                <a:gd name="connsiteX115" fmla="*/ 571736 w 593384"/>
                <a:gd name="connsiteY115" fmla="*/ 409931 h 606580"/>
                <a:gd name="connsiteX116" fmla="*/ 455273 w 593384"/>
                <a:gd name="connsiteY116" fmla="*/ 315777 h 606580"/>
                <a:gd name="connsiteX117" fmla="*/ 418081 w 593384"/>
                <a:gd name="connsiteY117" fmla="*/ 302587 h 606580"/>
                <a:gd name="connsiteX118" fmla="*/ 377300 w 593384"/>
                <a:gd name="connsiteY118" fmla="*/ 318750 h 606580"/>
                <a:gd name="connsiteX119" fmla="*/ 363859 w 593384"/>
                <a:gd name="connsiteY119" fmla="*/ 337733 h 606580"/>
                <a:gd name="connsiteX120" fmla="*/ 358818 w 593384"/>
                <a:gd name="connsiteY120" fmla="*/ 361672 h 606580"/>
                <a:gd name="connsiteX121" fmla="*/ 358818 w 593384"/>
                <a:gd name="connsiteY121" fmla="*/ 372422 h 606580"/>
                <a:gd name="connsiteX122" fmla="*/ 164306 w 593384"/>
                <a:gd name="connsiteY122" fmla="*/ 372422 h 606580"/>
                <a:gd name="connsiteX123" fmla="*/ 158273 w 593384"/>
                <a:gd name="connsiteY123" fmla="*/ 349550 h 606580"/>
                <a:gd name="connsiteX124" fmla="*/ 140937 w 593384"/>
                <a:gd name="connsiteY124" fmla="*/ 327898 h 606580"/>
                <a:gd name="connsiteX125" fmla="*/ 96566 w 593384"/>
                <a:gd name="connsiteY125" fmla="*/ 292676 h 606580"/>
                <a:gd name="connsiteX126" fmla="*/ 59757 w 593384"/>
                <a:gd name="connsiteY126" fmla="*/ 279792 h 606580"/>
                <a:gd name="connsiteX127" fmla="*/ 59789 w 593384"/>
                <a:gd name="connsiteY127" fmla="*/ 279227 h 606580"/>
                <a:gd name="connsiteX128" fmla="*/ 96899 w 593384"/>
                <a:gd name="connsiteY128" fmla="*/ 292266 h 606580"/>
                <a:gd name="connsiteX129" fmla="*/ 141264 w 593384"/>
                <a:gd name="connsiteY129" fmla="*/ 327495 h 606580"/>
                <a:gd name="connsiteX130" fmla="*/ 158750 w 593384"/>
                <a:gd name="connsiteY130" fmla="*/ 349303 h 606580"/>
                <a:gd name="connsiteX131" fmla="*/ 164782 w 593384"/>
                <a:gd name="connsiteY131" fmla="*/ 371950 h 606580"/>
                <a:gd name="connsiteX132" fmla="*/ 358276 w 593384"/>
                <a:gd name="connsiteY132" fmla="*/ 371950 h 606580"/>
                <a:gd name="connsiteX133" fmla="*/ 358276 w 593384"/>
                <a:gd name="connsiteY133" fmla="*/ 361656 h 606580"/>
                <a:gd name="connsiteX134" fmla="*/ 363392 w 593384"/>
                <a:gd name="connsiteY134" fmla="*/ 337560 h 606580"/>
                <a:gd name="connsiteX135" fmla="*/ 376984 w 593384"/>
                <a:gd name="connsiteY135" fmla="*/ 318345 h 606580"/>
                <a:gd name="connsiteX136" fmla="*/ 418065 w 593384"/>
                <a:gd name="connsiteY136" fmla="*/ 302027 h 606580"/>
                <a:gd name="connsiteX137" fmla="*/ 455557 w 593384"/>
                <a:gd name="connsiteY137" fmla="*/ 315371 h 606580"/>
                <a:gd name="connsiteX138" fmla="*/ 572004 w 593384"/>
                <a:gd name="connsiteY138" fmla="*/ 409543 h 606580"/>
                <a:gd name="connsiteX139" fmla="*/ 576510 w 593384"/>
                <a:gd name="connsiteY139" fmla="*/ 413584 h 606580"/>
                <a:gd name="connsiteX140" fmla="*/ 576357 w 593384"/>
                <a:gd name="connsiteY140" fmla="*/ 495099 h 606580"/>
                <a:gd name="connsiteX141" fmla="*/ 572233 w 593384"/>
                <a:gd name="connsiteY141" fmla="*/ 498835 h 606580"/>
                <a:gd name="connsiteX142" fmla="*/ 457390 w 593384"/>
                <a:gd name="connsiteY142" fmla="*/ 592855 h 606580"/>
                <a:gd name="connsiteX143" fmla="*/ 419058 w 593384"/>
                <a:gd name="connsiteY143" fmla="*/ 606580 h 606580"/>
                <a:gd name="connsiteX144" fmla="*/ 377289 w 593384"/>
                <a:gd name="connsiteY144" fmla="*/ 589957 h 606580"/>
                <a:gd name="connsiteX145" fmla="*/ 363468 w 593384"/>
                <a:gd name="connsiteY145" fmla="*/ 570512 h 606580"/>
                <a:gd name="connsiteX146" fmla="*/ 358276 w 593384"/>
                <a:gd name="connsiteY146" fmla="*/ 545959 h 606580"/>
                <a:gd name="connsiteX147" fmla="*/ 358276 w 593384"/>
                <a:gd name="connsiteY147" fmla="*/ 536656 h 606580"/>
                <a:gd name="connsiteX148" fmla="*/ 59713 w 593384"/>
                <a:gd name="connsiteY148" fmla="*/ 536656 h 606580"/>
                <a:gd name="connsiteX149" fmla="*/ 0 w 593384"/>
                <a:gd name="connsiteY149" fmla="*/ 477027 h 606580"/>
                <a:gd name="connsiteX150" fmla="*/ 0 w 593384"/>
                <a:gd name="connsiteY150" fmla="*/ 338857 h 606580"/>
                <a:gd name="connsiteX151" fmla="*/ 5116 w 593384"/>
                <a:gd name="connsiteY151" fmla="*/ 314761 h 606580"/>
                <a:gd name="connsiteX152" fmla="*/ 18632 w 593384"/>
                <a:gd name="connsiteY152" fmla="*/ 295621 h 606580"/>
                <a:gd name="connsiteX153" fmla="*/ 59789 w 593384"/>
                <a:gd name="connsiteY153" fmla="*/ 279227 h 606580"/>
                <a:gd name="connsiteX154" fmla="*/ 174327 w 593384"/>
                <a:gd name="connsiteY154" fmla="*/ 44608 h 606580"/>
                <a:gd name="connsiteX155" fmla="*/ 164247 w 593384"/>
                <a:gd name="connsiteY155" fmla="*/ 48192 h 606580"/>
                <a:gd name="connsiteX156" fmla="*/ 49403 w 593384"/>
                <a:gd name="connsiteY156" fmla="*/ 142211 h 606580"/>
                <a:gd name="connsiteX157" fmla="*/ 48487 w 593384"/>
                <a:gd name="connsiteY157" fmla="*/ 142974 h 606580"/>
                <a:gd name="connsiteX158" fmla="*/ 48487 w 593384"/>
                <a:gd name="connsiteY158" fmla="*/ 161580 h 606580"/>
                <a:gd name="connsiteX159" fmla="*/ 49480 w 593384"/>
                <a:gd name="connsiteY159" fmla="*/ 162418 h 606580"/>
                <a:gd name="connsiteX160" fmla="*/ 165851 w 593384"/>
                <a:gd name="connsiteY160" fmla="*/ 256590 h 606580"/>
                <a:gd name="connsiteX161" fmla="*/ 175319 w 593384"/>
                <a:gd name="connsiteY161" fmla="*/ 259946 h 606580"/>
                <a:gd name="connsiteX162" fmla="*/ 190438 w 593384"/>
                <a:gd name="connsiteY162" fmla="*/ 244924 h 606580"/>
                <a:gd name="connsiteX163" fmla="*/ 190438 w 593384"/>
                <a:gd name="connsiteY163" fmla="*/ 206111 h 606580"/>
                <a:gd name="connsiteX164" fmla="*/ 206550 w 593384"/>
                <a:gd name="connsiteY164" fmla="*/ 190098 h 606580"/>
                <a:gd name="connsiteX165" fmla="*/ 456931 w 593384"/>
                <a:gd name="connsiteY165" fmla="*/ 190098 h 606580"/>
                <a:gd name="connsiteX166" fmla="*/ 473042 w 593384"/>
                <a:gd name="connsiteY166" fmla="*/ 206111 h 606580"/>
                <a:gd name="connsiteX167" fmla="*/ 473042 w 593384"/>
                <a:gd name="connsiteY167" fmla="*/ 229978 h 606580"/>
                <a:gd name="connsiteX168" fmla="*/ 479915 w 593384"/>
                <a:gd name="connsiteY168" fmla="*/ 244238 h 606580"/>
                <a:gd name="connsiteX169" fmla="*/ 524279 w 593384"/>
                <a:gd name="connsiteY169" fmla="*/ 279466 h 606580"/>
                <a:gd name="connsiteX170" fmla="*/ 533595 w 593384"/>
                <a:gd name="connsiteY170" fmla="*/ 282745 h 606580"/>
                <a:gd name="connsiteX171" fmla="*/ 548714 w 593384"/>
                <a:gd name="connsiteY171" fmla="*/ 267723 h 606580"/>
                <a:gd name="connsiteX172" fmla="*/ 548714 w 593384"/>
                <a:gd name="connsiteY172" fmla="*/ 129553 h 606580"/>
                <a:gd name="connsiteX173" fmla="*/ 533671 w 593384"/>
                <a:gd name="connsiteY173" fmla="*/ 114532 h 606580"/>
                <a:gd name="connsiteX174" fmla="*/ 206550 w 593384"/>
                <a:gd name="connsiteY174" fmla="*/ 114532 h 606580"/>
                <a:gd name="connsiteX175" fmla="*/ 190438 w 593384"/>
                <a:gd name="connsiteY175" fmla="*/ 98442 h 606580"/>
                <a:gd name="connsiteX176" fmla="*/ 190438 w 593384"/>
                <a:gd name="connsiteY176" fmla="*/ 60621 h 606580"/>
                <a:gd name="connsiteX177" fmla="*/ 174327 w 593384"/>
                <a:gd name="connsiteY177" fmla="*/ 44608 h 606580"/>
                <a:gd name="connsiteX178" fmla="*/ 174289 w 593384"/>
                <a:gd name="connsiteY178" fmla="*/ 44097 h 606580"/>
                <a:gd name="connsiteX179" fmla="*/ 190936 w 593384"/>
                <a:gd name="connsiteY179" fmla="*/ 60641 h 606580"/>
                <a:gd name="connsiteX180" fmla="*/ 190936 w 593384"/>
                <a:gd name="connsiteY180" fmla="*/ 98455 h 606580"/>
                <a:gd name="connsiteX181" fmla="*/ 206513 w 593384"/>
                <a:gd name="connsiteY181" fmla="*/ 114008 h 606580"/>
                <a:gd name="connsiteX182" fmla="*/ 533641 w 593384"/>
                <a:gd name="connsiteY182" fmla="*/ 114008 h 606580"/>
                <a:gd name="connsiteX183" fmla="*/ 549218 w 593384"/>
                <a:gd name="connsiteY183" fmla="*/ 129560 h 606580"/>
                <a:gd name="connsiteX184" fmla="*/ 549218 w 593384"/>
                <a:gd name="connsiteY184" fmla="*/ 267704 h 606580"/>
                <a:gd name="connsiteX185" fmla="*/ 533564 w 593384"/>
                <a:gd name="connsiteY185" fmla="*/ 283257 h 606580"/>
                <a:gd name="connsiteX186" fmla="*/ 523943 w 593384"/>
                <a:gd name="connsiteY186" fmla="*/ 279826 h 606580"/>
                <a:gd name="connsiteX187" fmla="*/ 479578 w 593384"/>
                <a:gd name="connsiteY187" fmla="*/ 244604 h 606580"/>
                <a:gd name="connsiteX188" fmla="*/ 472476 w 593384"/>
                <a:gd name="connsiteY188" fmla="*/ 229966 h 606580"/>
                <a:gd name="connsiteX189" fmla="*/ 472476 w 593384"/>
                <a:gd name="connsiteY189" fmla="*/ 206104 h 606580"/>
                <a:gd name="connsiteX190" fmla="*/ 456899 w 593384"/>
                <a:gd name="connsiteY190" fmla="*/ 190551 h 606580"/>
                <a:gd name="connsiteX191" fmla="*/ 206513 w 593384"/>
                <a:gd name="connsiteY191" fmla="*/ 190551 h 606580"/>
                <a:gd name="connsiteX192" fmla="*/ 190936 w 593384"/>
                <a:gd name="connsiteY192" fmla="*/ 206104 h 606580"/>
                <a:gd name="connsiteX193" fmla="*/ 190936 w 593384"/>
                <a:gd name="connsiteY193" fmla="*/ 244909 h 606580"/>
                <a:gd name="connsiteX194" fmla="*/ 175282 w 593384"/>
                <a:gd name="connsiteY194" fmla="*/ 260462 h 606580"/>
                <a:gd name="connsiteX195" fmla="*/ 165508 w 593384"/>
                <a:gd name="connsiteY195" fmla="*/ 256955 h 606580"/>
                <a:gd name="connsiteX196" fmla="*/ 49058 w 593384"/>
                <a:gd name="connsiteY196" fmla="*/ 162800 h 606580"/>
                <a:gd name="connsiteX197" fmla="*/ 48066 w 593384"/>
                <a:gd name="connsiteY197" fmla="*/ 161885 h 606580"/>
                <a:gd name="connsiteX198" fmla="*/ 48142 w 593384"/>
                <a:gd name="connsiteY198" fmla="*/ 142673 h 606580"/>
                <a:gd name="connsiteX199" fmla="*/ 49058 w 593384"/>
                <a:gd name="connsiteY199" fmla="*/ 141835 h 606580"/>
                <a:gd name="connsiteX200" fmla="*/ 163904 w 593384"/>
                <a:gd name="connsiteY200" fmla="*/ 47833 h 606580"/>
                <a:gd name="connsiteX201" fmla="*/ 174289 w 593384"/>
                <a:gd name="connsiteY201" fmla="*/ 44097 h 606580"/>
                <a:gd name="connsiteX202" fmla="*/ 174327 w 593384"/>
                <a:gd name="connsiteY202" fmla="*/ 43540 h 606580"/>
                <a:gd name="connsiteX203" fmla="*/ 163636 w 593384"/>
                <a:gd name="connsiteY203" fmla="*/ 47429 h 606580"/>
                <a:gd name="connsiteX204" fmla="*/ 48793 w 593384"/>
                <a:gd name="connsiteY204" fmla="*/ 141449 h 606580"/>
                <a:gd name="connsiteX205" fmla="*/ 47800 w 593384"/>
                <a:gd name="connsiteY205" fmla="*/ 142288 h 606580"/>
                <a:gd name="connsiteX206" fmla="*/ 47800 w 593384"/>
                <a:gd name="connsiteY206" fmla="*/ 162266 h 606580"/>
                <a:gd name="connsiteX207" fmla="*/ 48793 w 593384"/>
                <a:gd name="connsiteY207" fmla="*/ 163181 h 606580"/>
                <a:gd name="connsiteX208" fmla="*/ 165240 w 593384"/>
                <a:gd name="connsiteY208" fmla="*/ 257353 h 606580"/>
                <a:gd name="connsiteX209" fmla="*/ 175319 w 593384"/>
                <a:gd name="connsiteY209" fmla="*/ 261013 h 606580"/>
                <a:gd name="connsiteX210" fmla="*/ 191431 w 593384"/>
                <a:gd name="connsiteY210" fmla="*/ 244924 h 606580"/>
                <a:gd name="connsiteX211" fmla="*/ 191431 w 593384"/>
                <a:gd name="connsiteY211" fmla="*/ 206111 h 606580"/>
                <a:gd name="connsiteX212" fmla="*/ 206550 w 593384"/>
                <a:gd name="connsiteY212" fmla="*/ 191089 h 606580"/>
                <a:gd name="connsiteX213" fmla="*/ 456931 w 593384"/>
                <a:gd name="connsiteY213" fmla="*/ 191089 h 606580"/>
                <a:gd name="connsiteX214" fmla="*/ 472050 w 593384"/>
                <a:gd name="connsiteY214" fmla="*/ 206111 h 606580"/>
                <a:gd name="connsiteX215" fmla="*/ 472050 w 593384"/>
                <a:gd name="connsiteY215" fmla="*/ 229978 h 606580"/>
                <a:gd name="connsiteX216" fmla="*/ 479304 w 593384"/>
                <a:gd name="connsiteY216" fmla="*/ 245000 h 606580"/>
                <a:gd name="connsiteX217" fmla="*/ 523668 w 593384"/>
                <a:gd name="connsiteY217" fmla="*/ 280229 h 606580"/>
                <a:gd name="connsiteX218" fmla="*/ 533595 w 593384"/>
                <a:gd name="connsiteY218" fmla="*/ 283813 h 606580"/>
                <a:gd name="connsiteX219" fmla="*/ 549707 w 593384"/>
                <a:gd name="connsiteY219" fmla="*/ 267723 h 606580"/>
                <a:gd name="connsiteX220" fmla="*/ 549707 w 593384"/>
                <a:gd name="connsiteY220" fmla="*/ 129553 h 606580"/>
                <a:gd name="connsiteX221" fmla="*/ 533671 w 593384"/>
                <a:gd name="connsiteY221" fmla="*/ 113464 h 606580"/>
                <a:gd name="connsiteX222" fmla="*/ 206550 w 593384"/>
                <a:gd name="connsiteY222" fmla="*/ 113464 h 606580"/>
                <a:gd name="connsiteX223" fmla="*/ 191431 w 593384"/>
                <a:gd name="connsiteY223" fmla="*/ 98442 h 606580"/>
                <a:gd name="connsiteX224" fmla="*/ 191431 w 593384"/>
                <a:gd name="connsiteY224" fmla="*/ 60621 h 606580"/>
                <a:gd name="connsiteX225" fmla="*/ 174327 w 593384"/>
                <a:gd name="connsiteY225" fmla="*/ 43540 h 606580"/>
                <a:gd name="connsiteX226" fmla="*/ 174327 w 593384"/>
                <a:gd name="connsiteY226" fmla="*/ 991 h 606580"/>
                <a:gd name="connsiteX227" fmla="*/ 215408 w 593384"/>
                <a:gd name="connsiteY227" fmla="*/ 17309 h 606580"/>
                <a:gd name="connsiteX228" fmla="*/ 228999 w 593384"/>
                <a:gd name="connsiteY228" fmla="*/ 36449 h 606580"/>
                <a:gd name="connsiteX229" fmla="*/ 234039 w 593384"/>
                <a:gd name="connsiteY229" fmla="*/ 60621 h 606580"/>
                <a:gd name="connsiteX230" fmla="*/ 234039 w 593384"/>
                <a:gd name="connsiteY230" fmla="*/ 70915 h 606580"/>
                <a:gd name="connsiteX231" fmla="*/ 533671 w 593384"/>
                <a:gd name="connsiteY231" fmla="*/ 70915 h 606580"/>
                <a:gd name="connsiteX232" fmla="*/ 592315 w 593384"/>
                <a:gd name="connsiteY232" fmla="*/ 129553 h 606580"/>
                <a:gd name="connsiteX233" fmla="*/ 592315 w 593384"/>
                <a:gd name="connsiteY233" fmla="*/ 267723 h 606580"/>
                <a:gd name="connsiteX234" fmla="*/ 587352 w 593384"/>
                <a:gd name="connsiteY234" fmla="*/ 291438 h 606580"/>
                <a:gd name="connsiteX235" fmla="*/ 573989 w 593384"/>
                <a:gd name="connsiteY235" fmla="*/ 310272 h 606580"/>
                <a:gd name="connsiteX236" fmla="*/ 533595 w 593384"/>
                <a:gd name="connsiteY236" fmla="*/ 326285 h 606580"/>
                <a:gd name="connsiteX237" fmla="*/ 497095 w 593384"/>
                <a:gd name="connsiteY237" fmla="*/ 313551 h 606580"/>
                <a:gd name="connsiteX238" fmla="*/ 452731 w 593384"/>
                <a:gd name="connsiteY238" fmla="*/ 278323 h 606580"/>
                <a:gd name="connsiteX239" fmla="*/ 435550 w 593384"/>
                <a:gd name="connsiteY239" fmla="*/ 256819 h 606580"/>
                <a:gd name="connsiteX240" fmla="*/ 429594 w 593384"/>
                <a:gd name="connsiteY240" fmla="*/ 234096 h 606580"/>
                <a:gd name="connsiteX241" fmla="*/ 429518 w 593384"/>
                <a:gd name="connsiteY241" fmla="*/ 233638 h 606580"/>
                <a:gd name="connsiteX242" fmla="*/ 234039 w 593384"/>
                <a:gd name="connsiteY242" fmla="*/ 233638 h 606580"/>
                <a:gd name="connsiteX243" fmla="*/ 234039 w 593384"/>
                <a:gd name="connsiteY243" fmla="*/ 244924 h 606580"/>
                <a:gd name="connsiteX244" fmla="*/ 229076 w 593384"/>
                <a:gd name="connsiteY244" fmla="*/ 268638 h 606580"/>
                <a:gd name="connsiteX245" fmla="*/ 215713 w 593384"/>
                <a:gd name="connsiteY245" fmla="*/ 287473 h 606580"/>
                <a:gd name="connsiteX246" fmla="*/ 175319 w 593384"/>
                <a:gd name="connsiteY246" fmla="*/ 303562 h 606580"/>
                <a:gd name="connsiteX247" fmla="*/ 138438 w 593384"/>
                <a:gd name="connsiteY247" fmla="*/ 290447 h 606580"/>
                <a:gd name="connsiteX248" fmla="*/ 21991 w 593384"/>
                <a:gd name="connsiteY248" fmla="*/ 196275 h 606580"/>
                <a:gd name="connsiteX249" fmla="*/ 17562 w 593384"/>
                <a:gd name="connsiteY249" fmla="*/ 192309 h 606580"/>
                <a:gd name="connsiteX250" fmla="*/ 17714 w 593384"/>
                <a:gd name="connsiteY250" fmla="*/ 112168 h 606580"/>
                <a:gd name="connsiteX251" fmla="*/ 21762 w 593384"/>
                <a:gd name="connsiteY251" fmla="*/ 108508 h 606580"/>
                <a:gd name="connsiteX252" fmla="*/ 136605 w 593384"/>
                <a:gd name="connsiteY252" fmla="*/ 14564 h 606580"/>
                <a:gd name="connsiteX253" fmla="*/ 174327 w 593384"/>
                <a:gd name="connsiteY253" fmla="*/ 991 h 606580"/>
                <a:gd name="connsiteX254" fmla="*/ 174289 w 593384"/>
                <a:gd name="connsiteY254" fmla="*/ 565 h 606580"/>
                <a:gd name="connsiteX255" fmla="*/ 136262 w 593384"/>
                <a:gd name="connsiteY255" fmla="*/ 14135 h 606580"/>
                <a:gd name="connsiteX256" fmla="*/ 21416 w 593384"/>
                <a:gd name="connsiteY256" fmla="*/ 108137 h 606580"/>
                <a:gd name="connsiteX257" fmla="*/ 17293 w 593384"/>
                <a:gd name="connsiteY257" fmla="*/ 111797 h 606580"/>
                <a:gd name="connsiteX258" fmla="*/ 17216 w 593384"/>
                <a:gd name="connsiteY258" fmla="*/ 192686 h 606580"/>
                <a:gd name="connsiteX259" fmla="*/ 21645 w 593384"/>
                <a:gd name="connsiteY259" fmla="*/ 196650 h 606580"/>
                <a:gd name="connsiteX260" fmla="*/ 138095 w 593384"/>
                <a:gd name="connsiteY260" fmla="*/ 290805 h 606580"/>
                <a:gd name="connsiteX261" fmla="*/ 175282 w 593384"/>
                <a:gd name="connsiteY261" fmla="*/ 303994 h 606580"/>
                <a:gd name="connsiteX262" fmla="*/ 216058 w 593384"/>
                <a:gd name="connsiteY262" fmla="*/ 287831 h 606580"/>
                <a:gd name="connsiteX263" fmla="*/ 229498 w 593384"/>
                <a:gd name="connsiteY263" fmla="*/ 268848 h 606580"/>
                <a:gd name="connsiteX264" fmla="*/ 234538 w 593384"/>
                <a:gd name="connsiteY264" fmla="*/ 244909 h 606580"/>
                <a:gd name="connsiteX265" fmla="*/ 234538 w 593384"/>
                <a:gd name="connsiteY265" fmla="*/ 234159 h 606580"/>
                <a:gd name="connsiteX266" fmla="*/ 429027 w 593384"/>
                <a:gd name="connsiteY266" fmla="*/ 234159 h 606580"/>
                <a:gd name="connsiteX267" fmla="*/ 435060 w 593384"/>
                <a:gd name="connsiteY267" fmla="*/ 257031 h 606580"/>
                <a:gd name="connsiteX268" fmla="*/ 452393 w 593384"/>
                <a:gd name="connsiteY268" fmla="*/ 278683 h 606580"/>
                <a:gd name="connsiteX269" fmla="*/ 496759 w 593384"/>
                <a:gd name="connsiteY269" fmla="*/ 313905 h 606580"/>
                <a:gd name="connsiteX270" fmla="*/ 533564 w 593384"/>
                <a:gd name="connsiteY270" fmla="*/ 326789 h 606580"/>
                <a:gd name="connsiteX271" fmla="*/ 574341 w 593384"/>
                <a:gd name="connsiteY271" fmla="*/ 310550 h 606580"/>
                <a:gd name="connsiteX272" fmla="*/ 587780 w 593384"/>
                <a:gd name="connsiteY272" fmla="*/ 291567 h 606580"/>
                <a:gd name="connsiteX273" fmla="*/ 592820 w 593384"/>
                <a:gd name="connsiteY273" fmla="*/ 267704 h 606580"/>
                <a:gd name="connsiteX274" fmla="*/ 592820 w 593384"/>
                <a:gd name="connsiteY274" fmla="*/ 129560 h 606580"/>
                <a:gd name="connsiteX275" fmla="*/ 533641 w 593384"/>
                <a:gd name="connsiteY275" fmla="*/ 70476 h 606580"/>
                <a:gd name="connsiteX276" fmla="*/ 234538 w 593384"/>
                <a:gd name="connsiteY276" fmla="*/ 70476 h 606580"/>
                <a:gd name="connsiteX277" fmla="*/ 234538 w 593384"/>
                <a:gd name="connsiteY277" fmla="*/ 60641 h 606580"/>
                <a:gd name="connsiteX278" fmla="*/ 229421 w 593384"/>
                <a:gd name="connsiteY278" fmla="*/ 36321 h 606580"/>
                <a:gd name="connsiteX279" fmla="*/ 215753 w 593384"/>
                <a:gd name="connsiteY279" fmla="*/ 16956 h 606580"/>
                <a:gd name="connsiteX280" fmla="*/ 174289 w 593384"/>
                <a:gd name="connsiteY280" fmla="*/ 565 h 606580"/>
                <a:gd name="connsiteX281" fmla="*/ 174327 w 593384"/>
                <a:gd name="connsiteY281" fmla="*/ 0 h 606580"/>
                <a:gd name="connsiteX282" fmla="*/ 216095 w 593384"/>
                <a:gd name="connsiteY282" fmla="*/ 16623 h 606580"/>
                <a:gd name="connsiteX283" fmla="*/ 229916 w 593384"/>
                <a:gd name="connsiteY283" fmla="*/ 36068 h 606580"/>
                <a:gd name="connsiteX284" fmla="*/ 235108 w 593384"/>
                <a:gd name="connsiteY284" fmla="*/ 60621 h 606580"/>
                <a:gd name="connsiteX285" fmla="*/ 235108 w 593384"/>
                <a:gd name="connsiteY285" fmla="*/ 69924 h 606580"/>
                <a:gd name="connsiteX286" fmla="*/ 533671 w 593384"/>
                <a:gd name="connsiteY286" fmla="*/ 69924 h 606580"/>
                <a:gd name="connsiteX287" fmla="*/ 593384 w 593384"/>
                <a:gd name="connsiteY287" fmla="*/ 129553 h 606580"/>
                <a:gd name="connsiteX288" fmla="*/ 593384 w 593384"/>
                <a:gd name="connsiteY288" fmla="*/ 267723 h 606580"/>
                <a:gd name="connsiteX289" fmla="*/ 588268 w 593384"/>
                <a:gd name="connsiteY289" fmla="*/ 291819 h 606580"/>
                <a:gd name="connsiteX290" fmla="*/ 574752 w 593384"/>
                <a:gd name="connsiteY290" fmla="*/ 310959 h 606580"/>
                <a:gd name="connsiteX291" fmla="*/ 533595 w 593384"/>
                <a:gd name="connsiteY291" fmla="*/ 327353 h 606580"/>
                <a:gd name="connsiteX292" fmla="*/ 496485 w 593384"/>
                <a:gd name="connsiteY292" fmla="*/ 314314 h 606580"/>
                <a:gd name="connsiteX293" fmla="*/ 452120 w 593384"/>
                <a:gd name="connsiteY293" fmla="*/ 279085 h 606580"/>
                <a:gd name="connsiteX294" fmla="*/ 434634 w 593384"/>
                <a:gd name="connsiteY294" fmla="*/ 257277 h 606580"/>
                <a:gd name="connsiteX295" fmla="*/ 428602 w 593384"/>
                <a:gd name="connsiteY295" fmla="*/ 234630 h 606580"/>
                <a:gd name="connsiteX296" fmla="*/ 235108 w 593384"/>
                <a:gd name="connsiteY296" fmla="*/ 234630 h 606580"/>
                <a:gd name="connsiteX297" fmla="*/ 235108 w 593384"/>
                <a:gd name="connsiteY297" fmla="*/ 244924 h 606580"/>
                <a:gd name="connsiteX298" fmla="*/ 229992 w 593384"/>
                <a:gd name="connsiteY298" fmla="*/ 269020 h 606580"/>
                <a:gd name="connsiteX299" fmla="*/ 216400 w 593384"/>
                <a:gd name="connsiteY299" fmla="*/ 288235 h 606580"/>
                <a:gd name="connsiteX300" fmla="*/ 175319 w 593384"/>
                <a:gd name="connsiteY300" fmla="*/ 304553 h 606580"/>
                <a:gd name="connsiteX301" fmla="*/ 137827 w 593384"/>
                <a:gd name="connsiteY301" fmla="*/ 291209 h 606580"/>
                <a:gd name="connsiteX302" fmla="*/ 21380 w 593384"/>
                <a:gd name="connsiteY302" fmla="*/ 197037 h 606580"/>
                <a:gd name="connsiteX303" fmla="*/ 16875 w 593384"/>
                <a:gd name="connsiteY303" fmla="*/ 192996 h 606580"/>
                <a:gd name="connsiteX304" fmla="*/ 17027 w 593384"/>
                <a:gd name="connsiteY304" fmla="*/ 111405 h 606580"/>
                <a:gd name="connsiteX305" fmla="*/ 21151 w 593384"/>
                <a:gd name="connsiteY305" fmla="*/ 107745 h 606580"/>
                <a:gd name="connsiteX306" fmla="*/ 135994 w 593384"/>
                <a:gd name="connsiteY306" fmla="*/ 13725 h 606580"/>
                <a:gd name="connsiteX307" fmla="*/ 174327 w 593384"/>
                <a:gd name="connsiteY307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93384" h="606580">
                  <a:moveTo>
                    <a:pt x="59789" y="323835"/>
                  </a:moveTo>
                  <a:cubicBezTo>
                    <a:pt x="52535" y="323835"/>
                    <a:pt x="44670" y="329554"/>
                    <a:pt x="44670" y="338857"/>
                  </a:cubicBezTo>
                  <a:lnTo>
                    <a:pt x="44670" y="477027"/>
                  </a:lnTo>
                  <a:cubicBezTo>
                    <a:pt x="44670" y="485338"/>
                    <a:pt x="51390" y="492048"/>
                    <a:pt x="59713" y="492048"/>
                  </a:cubicBezTo>
                  <a:lnTo>
                    <a:pt x="386834" y="492048"/>
                  </a:lnTo>
                  <a:cubicBezTo>
                    <a:pt x="395692" y="492048"/>
                    <a:pt x="402946" y="499292"/>
                    <a:pt x="402946" y="508138"/>
                  </a:cubicBezTo>
                  <a:lnTo>
                    <a:pt x="402946" y="545959"/>
                  </a:lnTo>
                  <a:cubicBezTo>
                    <a:pt x="402946" y="555872"/>
                    <a:pt x="411269" y="561972"/>
                    <a:pt x="419058" y="561972"/>
                  </a:cubicBezTo>
                  <a:cubicBezTo>
                    <a:pt x="422723" y="561972"/>
                    <a:pt x="426159" y="560752"/>
                    <a:pt x="429137" y="558388"/>
                  </a:cubicBezTo>
                  <a:lnTo>
                    <a:pt x="543981" y="464369"/>
                  </a:lnTo>
                  <a:cubicBezTo>
                    <a:pt x="544286" y="464140"/>
                    <a:pt x="544592" y="463835"/>
                    <a:pt x="544897" y="463606"/>
                  </a:cubicBezTo>
                  <a:cubicBezTo>
                    <a:pt x="550013" y="458497"/>
                    <a:pt x="550013" y="450109"/>
                    <a:pt x="544897" y="445000"/>
                  </a:cubicBezTo>
                  <a:cubicBezTo>
                    <a:pt x="544592" y="444695"/>
                    <a:pt x="544210" y="444390"/>
                    <a:pt x="543904" y="444162"/>
                  </a:cubicBezTo>
                  <a:lnTo>
                    <a:pt x="427533" y="349990"/>
                  </a:lnTo>
                  <a:cubicBezTo>
                    <a:pt x="424784" y="347778"/>
                    <a:pt x="421501" y="346634"/>
                    <a:pt x="418065" y="346634"/>
                  </a:cubicBezTo>
                  <a:cubicBezTo>
                    <a:pt x="410811" y="346634"/>
                    <a:pt x="402946" y="352353"/>
                    <a:pt x="402946" y="361656"/>
                  </a:cubicBezTo>
                  <a:lnTo>
                    <a:pt x="402946" y="400469"/>
                  </a:lnTo>
                  <a:cubicBezTo>
                    <a:pt x="402946" y="409314"/>
                    <a:pt x="395692" y="416482"/>
                    <a:pt x="386834" y="416482"/>
                  </a:cubicBezTo>
                  <a:lnTo>
                    <a:pt x="136453" y="416482"/>
                  </a:lnTo>
                  <a:cubicBezTo>
                    <a:pt x="127519" y="416482"/>
                    <a:pt x="120342" y="409314"/>
                    <a:pt x="120342" y="400469"/>
                  </a:cubicBezTo>
                  <a:lnTo>
                    <a:pt x="120342" y="376602"/>
                  </a:lnTo>
                  <a:cubicBezTo>
                    <a:pt x="120342" y="371035"/>
                    <a:pt x="117822" y="365850"/>
                    <a:pt x="113469" y="362342"/>
                  </a:cubicBezTo>
                  <a:lnTo>
                    <a:pt x="69105" y="327114"/>
                  </a:lnTo>
                  <a:cubicBezTo>
                    <a:pt x="66356" y="324979"/>
                    <a:pt x="63149" y="323835"/>
                    <a:pt x="59789" y="323835"/>
                  </a:cubicBezTo>
                  <a:close/>
                  <a:moveTo>
                    <a:pt x="59757" y="323324"/>
                  </a:moveTo>
                  <a:cubicBezTo>
                    <a:pt x="63040" y="323324"/>
                    <a:pt x="66401" y="324391"/>
                    <a:pt x="69379" y="326755"/>
                  </a:cubicBezTo>
                  <a:lnTo>
                    <a:pt x="113750" y="361977"/>
                  </a:lnTo>
                  <a:cubicBezTo>
                    <a:pt x="118255" y="365484"/>
                    <a:pt x="120852" y="370897"/>
                    <a:pt x="120852" y="376615"/>
                  </a:cubicBezTo>
                  <a:lnTo>
                    <a:pt x="120852" y="400477"/>
                  </a:lnTo>
                  <a:cubicBezTo>
                    <a:pt x="120852" y="409016"/>
                    <a:pt x="127802" y="416030"/>
                    <a:pt x="136431" y="416030"/>
                  </a:cubicBezTo>
                  <a:lnTo>
                    <a:pt x="386846" y="416030"/>
                  </a:lnTo>
                  <a:cubicBezTo>
                    <a:pt x="395476" y="416030"/>
                    <a:pt x="402425" y="409016"/>
                    <a:pt x="402425" y="400477"/>
                  </a:cubicBezTo>
                  <a:lnTo>
                    <a:pt x="402425" y="361672"/>
                  </a:lnTo>
                  <a:cubicBezTo>
                    <a:pt x="402425" y="352447"/>
                    <a:pt x="410062" y="346119"/>
                    <a:pt x="418081" y="346119"/>
                  </a:cubicBezTo>
                  <a:cubicBezTo>
                    <a:pt x="421441" y="346119"/>
                    <a:pt x="424878" y="347187"/>
                    <a:pt x="427856" y="349626"/>
                  </a:cubicBezTo>
                  <a:lnTo>
                    <a:pt x="544319" y="443781"/>
                  </a:lnTo>
                  <a:cubicBezTo>
                    <a:pt x="544625" y="444086"/>
                    <a:pt x="545007" y="444314"/>
                    <a:pt x="545312" y="444696"/>
                  </a:cubicBezTo>
                  <a:cubicBezTo>
                    <a:pt x="550582" y="449956"/>
                    <a:pt x="550582" y="458647"/>
                    <a:pt x="545236" y="463908"/>
                  </a:cubicBezTo>
                  <a:cubicBezTo>
                    <a:pt x="544930" y="464213"/>
                    <a:pt x="544625" y="464518"/>
                    <a:pt x="544319" y="464746"/>
                  </a:cubicBezTo>
                  <a:lnTo>
                    <a:pt x="429460" y="558748"/>
                  </a:lnTo>
                  <a:cubicBezTo>
                    <a:pt x="426252" y="561340"/>
                    <a:pt x="422587" y="562484"/>
                    <a:pt x="419074" y="562484"/>
                  </a:cubicBezTo>
                  <a:cubicBezTo>
                    <a:pt x="410520" y="562484"/>
                    <a:pt x="402425" y="555775"/>
                    <a:pt x="402425" y="545940"/>
                  </a:cubicBezTo>
                  <a:lnTo>
                    <a:pt x="402425" y="508126"/>
                  </a:lnTo>
                  <a:cubicBezTo>
                    <a:pt x="402425" y="499511"/>
                    <a:pt x="395476" y="492573"/>
                    <a:pt x="386846" y="492573"/>
                  </a:cubicBezTo>
                  <a:lnTo>
                    <a:pt x="59680" y="492573"/>
                  </a:lnTo>
                  <a:cubicBezTo>
                    <a:pt x="51127" y="492573"/>
                    <a:pt x="44101" y="485636"/>
                    <a:pt x="44101" y="477021"/>
                  </a:cubicBezTo>
                  <a:lnTo>
                    <a:pt x="44101" y="338877"/>
                  </a:lnTo>
                  <a:cubicBezTo>
                    <a:pt x="44101" y="329652"/>
                    <a:pt x="51738" y="323324"/>
                    <a:pt x="59757" y="323324"/>
                  </a:cubicBezTo>
                  <a:close/>
                  <a:moveTo>
                    <a:pt x="59789" y="322767"/>
                  </a:moveTo>
                  <a:cubicBezTo>
                    <a:pt x="52000" y="322767"/>
                    <a:pt x="43677" y="328944"/>
                    <a:pt x="43677" y="338857"/>
                  </a:cubicBezTo>
                  <a:lnTo>
                    <a:pt x="43677" y="477027"/>
                  </a:lnTo>
                  <a:cubicBezTo>
                    <a:pt x="43677" y="485872"/>
                    <a:pt x="50855" y="493116"/>
                    <a:pt x="59713" y="493116"/>
                  </a:cubicBezTo>
                  <a:lnTo>
                    <a:pt x="386834" y="493116"/>
                  </a:lnTo>
                  <a:cubicBezTo>
                    <a:pt x="395157" y="493116"/>
                    <a:pt x="401953" y="499826"/>
                    <a:pt x="401953" y="508138"/>
                  </a:cubicBezTo>
                  <a:lnTo>
                    <a:pt x="401953" y="545959"/>
                  </a:lnTo>
                  <a:cubicBezTo>
                    <a:pt x="401953" y="556482"/>
                    <a:pt x="410811" y="563040"/>
                    <a:pt x="419058" y="563040"/>
                  </a:cubicBezTo>
                  <a:cubicBezTo>
                    <a:pt x="422952" y="563040"/>
                    <a:pt x="426617" y="561667"/>
                    <a:pt x="429748" y="559151"/>
                  </a:cubicBezTo>
                  <a:lnTo>
                    <a:pt x="544592" y="465131"/>
                  </a:lnTo>
                  <a:cubicBezTo>
                    <a:pt x="544973" y="464902"/>
                    <a:pt x="545279" y="464597"/>
                    <a:pt x="545584" y="464292"/>
                  </a:cubicBezTo>
                  <a:cubicBezTo>
                    <a:pt x="551082" y="458802"/>
                    <a:pt x="551082" y="449804"/>
                    <a:pt x="545584" y="444314"/>
                  </a:cubicBezTo>
                  <a:cubicBezTo>
                    <a:pt x="545279" y="443933"/>
                    <a:pt x="544897" y="443628"/>
                    <a:pt x="544592" y="443399"/>
                  </a:cubicBezTo>
                  <a:lnTo>
                    <a:pt x="428144" y="349227"/>
                  </a:lnTo>
                  <a:cubicBezTo>
                    <a:pt x="425243" y="346863"/>
                    <a:pt x="421730" y="345567"/>
                    <a:pt x="418065" y="345567"/>
                  </a:cubicBezTo>
                  <a:cubicBezTo>
                    <a:pt x="410276" y="345567"/>
                    <a:pt x="401953" y="351743"/>
                    <a:pt x="401953" y="361656"/>
                  </a:cubicBezTo>
                  <a:lnTo>
                    <a:pt x="401953" y="400469"/>
                  </a:lnTo>
                  <a:cubicBezTo>
                    <a:pt x="401953" y="408704"/>
                    <a:pt x="395157" y="415491"/>
                    <a:pt x="386834" y="415491"/>
                  </a:cubicBezTo>
                  <a:lnTo>
                    <a:pt x="136453" y="415491"/>
                  </a:lnTo>
                  <a:cubicBezTo>
                    <a:pt x="128130" y="415491"/>
                    <a:pt x="121334" y="408704"/>
                    <a:pt x="121334" y="400469"/>
                  </a:cubicBezTo>
                  <a:lnTo>
                    <a:pt x="121334" y="376602"/>
                  </a:lnTo>
                  <a:cubicBezTo>
                    <a:pt x="121334" y="370730"/>
                    <a:pt x="118738" y="365240"/>
                    <a:pt x="114080" y="361580"/>
                  </a:cubicBezTo>
                  <a:lnTo>
                    <a:pt x="69716" y="326351"/>
                  </a:lnTo>
                  <a:cubicBezTo>
                    <a:pt x="66814" y="323987"/>
                    <a:pt x="63378" y="322767"/>
                    <a:pt x="59789" y="322767"/>
                  </a:cubicBezTo>
                  <a:close/>
                  <a:moveTo>
                    <a:pt x="59789" y="280218"/>
                  </a:moveTo>
                  <a:cubicBezTo>
                    <a:pt x="72923" y="280218"/>
                    <a:pt x="85904" y="284793"/>
                    <a:pt x="96289" y="293029"/>
                  </a:cubicBezTo>
                  <a:lnTo>
                    <a:pt x="140653" y="328258"/>
                  </a:lnTo>
                  <a:cubicBezTo>
                    <a:pt x="147831" y="334053"/>
                    <a:pt x="153787" y="341449"/>
                    <a:pt x="157834" y="349761"/>
                  </a:cubicBezTo>
                  <a:cubicBezTo>
                    <a:pt x="161194" y="356776"/>
                    <a:pt x="163255" y="364630"/>
                    <a:pt x="163790" y="372484"/>
                  </a:cubicBezTo>
                  <a:lnTo>
                    <a:pt x="163866" y="372942"/>
                  </a:lnTo>
                  <a:lnTo>
                    <a:pt x="359345" y="372942"/>
                  </a:lnTo>
                  <a:lnTo>
                    <a:pt x="359345" y="361656"/>
                  </a:lnTo>
                  <a:cubicBezTo>
                    <a:pt x="359345" y="353421"/>
                    <a:pt x="361025" y="345414"/>
                    <a:pt x="364308" y="337942"/>
                  </a:cubicBezTo>
                  <a:cubicBezTo>
                    <a:pt x="367439" y="330850"/>
                    <a:pt x="371944" y="324445"/>
                    <a:pt x="377671" y="319107"/>
                  </a:cubicBezTo>
                  <a:cubicBezTo>
                    <a:pt x="388667" y="308737"/>
                    <a:pt x="403022" y="303018"/>
                    <a:pt x="418065" y="303018"/>
                  </a:cubicBezTo>
                  <a:cubicBezTo>
                    <a:pt x="431428" y="303018"/>
                    <a:pt x="444485" y="307669"/>
                    <a:pt x="454946" y="316133"/>
                  </a:cubicBezTo>
                  <a:lnTo>
                    <a:pt x="571393" y="410305"/>
                  </a:lnTo>
                  <a:cubicBezTo>
                    <a:pt x="572386" y="411144"/>
                    <a:pt x="573990" y="412517"/>
                    <a:pt x="575822" y="414271"/>
                  </a:cubicBezTo>
                  <a:cubicBezTo>
                    <a:pt x="597890" y="436384"/>
                    <a:pt x="597814" y="472375"/>
                    <a:pt x="575670" y="494412"/>
                  </a:cubicBezTo>
                  <a:cubicBezTo>
                    <a:pt x="574066" y="496014"/>
                    <a:pt x="572539" y="497310"/>
                    <a:pt x="571623" y="498072"/>
                  </a:cubicBezTo>
                  <a:lnTo>
                    <a:pt x="456779" y="592016"/>
                  </a:lnTo>
                  <a:cubicBezTo>
                    <a:pt x="446089" y="600785"/>
                    <a:pt x="432726" y="605589"/>
                    <a:pt x="419058" y="605589"/>
                  </a:cubicBezTo>
                  <a:cubicBezTo>
                    <a:pt x="403709" y="605589"/>
                    <a:pt x="389125" y="599793"/>
                    <a:pt x="377976" y="589271"/>
                  </a:cubicBezTo>
                  <a:cubicBezTo>
                    <a:pt x="372173" y="583780"/>
                    <a:pt x="367592" y="577375"/>
                    <a:pt x="364385" y="570131"/>
                  </a:cubicBezTo>
                  <a:cubicBezTo>
                    <a:pt x="361025" y="562506"/>
                    <a:pt x="359345" y="554423"/>
                    <a:pt x="359345" y="545959"/>
                  </a:cubicBezTo>
                  <a:lnTo>
                    <a:pt x="359345" y="535665"/>
                  </a:lnTo>
                  <a:lnTo>
                    <a:pt x="59713" y="535665"/>
                  </a:lnTo>
                  <a:cubicBezTo>
                    <a:pt x="27336" y="535665"/>
                    <a:pt x="1069" y="509358"/>
                    <a:pt x="1069" y="477027"/>
                  </a:cubicBezTo>
                  <a:lnTo>
                    <a:pt x="1069" y="338857"/>
                  </a:lnTo>
                  <a:cubicBezTo>
                    <a:pt x="1069" y="330621"/>
                    <a:pt x="2749" y="322615"/>
                    <a:pt x="6032" y="315142"/>
                  </a:cubicBezTo>
                  <a:cubicBezTo>
                    <a:pt x="9163" y="308051"/>
                    <a:pt x="13668" y="301722"/>
                    <a:pt x="19395" y="296308"/>
                  </a:cubicBezTo>
                  <a:cubicBezTo>
                    <a:pt x="30314" y="285937"/>
                    <a:pt x="44746" y="280218"/>
                    <a:pt x="59789" y="280218"/>
                  </a:cubicBezTo>
                  <a:close/>
                  <a:moveTo>
                    <a:pt x="59757" y="279792"/>
                  </a:moveTo>
                  <a:cubicBezTo>
                    <a:pt x="44559" y="279792"/>
                    <a:pt x="30049" y="285510"/>
                    <a:pt x="18975" y="295955"/>
                  </a:cubicBezTo>
                  <a:cubicBezTo>
                    <a:pt x="13248" y="301367"/>
                    <a:pt x="8742" y="307771"/>
                    <a:pt x="5534" y="315014"/>
                  </a:cubicBezTo>
                  <a:cubicBezTo>
                    <a:pt x="2174" y="322562"/>
                    <a:pt x="494" y="330567"/>
                    <a:pt x="494" y="338877"/>
                  </a:cubicBezTo>
                  <a:lnTo>
                    <a:pt x="494" y="477021"/>
                  </a:lnTo>
                  <a:cubicBezTo>
                    <a:pt x="494" y="509574"/>
                    <a:pt x="27070" y="536105"/>
                    <a:pt x="59680" y="536105"/>
                  </a:cubicBezTo>
                  <a:lnTo>
                    <a:pt x="358818" y="536105"/>
                  </a:lnTo>
                  <a:lnTo>
                    <a:pt x="358818" y="545940"/>
                  </a:lnTo>
                  <a:cubicBezTo>
                    <a:pt x="358818" y="554403"/>
                    <a:pt x="360575" y="562636"/>
                    <a:pt x="363935" y="570260"/>
                  </a:cubicBezTo>
                  <a:cubicBezTo>
                    <a:pt x="367143" y="577579"/>
                    <a:pt x="371801" y="584059"/>
                    <a:pt x="377605" y="589625"/>
                  </a:cubicBezTo>
                  <a:cubicBezTo>
                    <a:pt x="388908" y="600222"/>
                    <a:pt x="403571" y="606016"/>
                    <a:pt x="419074" y="606016"/>
                  </a:cubicBezTo>
                  <a:cubicBezTo>
                    <a:pt x="432820" y="606016"/>
                    <a:pt x="446338" y="601213"/>
                    <a:pt x="457106" y="592446"/>
                  </a:cubicBezTo>
                  <a:lnTo>
                    <a:pt x="571965" y="498444"/>
                  </a:lnTo>
                  <a:cubicBezTo>
                    <a:pt x="572958" y="497681"/>
                    <a:pt x="574409" y="496385"/>
                    <a:pt x="576089" y="494784"/>
                  </a:cubicBezTo>
                  <a:cubicBezTo>
                    <a:pt x="598389" y="472523"/>
                    <a:pt x="598465" y="436233"/>
                    <a:pt x="576165" y="413895"/>
                  </a:cubicBezTo>
                  <a:cubicBezTo>
                    <a:pt x="574409" y="412142"/>
                    <a:pt x="572805" y="410770"/>
                    <a:pt x="571736" y="409931"/>
                  </a:cubicBezTo>
                  <a:lnTo>
                    <a:pt x="455273" y="315777"/>
                  </a:lnTo>
                  <a:cubicBezTo>
                    <a:pt x="444734" y="307238"/>
                    <a:pt x="431522" y="302587"/>
                    <a:pt x="418081" y="302587"/>
                  </a:cubicBezTo>
                  <a:cubicBezTo>
                    <a:pt x="402883" y="302587"/>
                    <a:pt x="388373" y="308305"/>
                    <a:pt x="377300" y="318750"/>
                  </a:cubicBezTo>
                  <a:cubicBezTo>
                    <a:pt x="371572" y="324163"/>
                    <a:pt x="367066" y="330567"/>
                    <a:pt x="363859" y="337733"/>
                  </a:cubicBezTo>
                  <a:cubicBezTo>
                    <a:pt x="360499" y="345281"/>
                    <a:pt x="358818" y="353362"/>
                    <a:pt x="358818" y="361672"/>
                  </a:cubicBezTo>
                  <a:lnTo>
                    <a:pt x="358818" y="372422"/>
                  </a:lnTo>
                  <a:lnTo>
                    <a:pt x="164306" y="372422"/>
                  </a:lnTo>
                  <a:cubicBezTo>
                    <a:pt x="163771" y="364569"/>
                    <a:pt x="161709" y="356717"/>
                    <a:pt x="158273" y="349550"/>
                  </a:cubicBezTo>
                  <a:cubicBezTo>
                    <a:pt x="154225" y="341164"/>
                    <a:pt x="148192" y="333693"/>
                    <a:pt x="140937" y="327898"/>
                  </a:cubicBezTo>
                  <a:lnTo>
                    <a:pt x="96566" y="292676"/>
                  </a:lnTo>
                  <a:cubicBezTo>
                    <a:pt x="86104" y="284366"/>
                    <a:pt x="73045" y="279792"/>
                    <a:pt x="59757" y="279792"/>
                  </a:cubicBezTo>
                  <a:close/>
                  <a:moveTo>
                    <a:pt x="59789" y="279227"/>
                  </a:moveTo>
                  <a:cubicBezTo>
                    <a:pt x="73152" y="279227"/>
                    <a:pt x="86362" y="283878"/>
                    <a:pt x="96899" y="292266"/>
                  </a:cubicBezTo>
                  <a:lnTo>
                    <a:pt x="141264" y="327495"/>
                  </a:lnTo>
                  <a:cubicBezTo>
                    <a:pt x="148594" y="333290"/>
                    <a:pt x="154627" y="340839"/>
                    <a:pt x="158750" y="349303"/>
                  </a:cubicBezTo>
                  <a:cubicBezTo>
                    <a:pt x="162110" y="356319"/>
                    <a:pt x="164172" y="364096"/>
                    <a:pt x="164782" y="371950"/>
                  </a:cubicBezTo>
                  <a:lnTo>
                    <a:pt x="358276" y="371950"/>
                  </a:lnTo>
                  <a:lnTo>
                    <a:pt x="358276" y="361656"/>
                  </a:lnTo>
                  <a:cubicBezTo>
                    <a:pt x="358276" y="353268"/>
                    <a:pt x="360032" y="345186"/>
                    <a:pt x="363392" y="337560"/>
                  </a:cubicBezTo>
                  <a:cubicBezTo>
                    <a:pt x="366599" y="330316"/>
                    <a:pt x="371180" y="323835"/>
                    <a:pt x="376984" y="318345"/>
                  </a:cubicBezTo>
                  <a:cubicBezTo>
                    <a:pt x="388132" y="307822"/>
                    <a:pt x="402717" y="302027"/>
                    <a:pt x="418065" y="302027"/>
                  </a:cubicBezTo>
                  <a:cubicBezTo>
                    <a:pt x="431657" y="302027"/>
                    <a:pt x="444943" y="306754"/>
                    <a:pt x="455557" y="315371"/>
                  </a:cubicBezTo>
                  <a:lnTo>
                    <a:pt x="572004" y="409543"/>
                  </a:lnTo>
                  <a:cubicBezTo>
                    <a:pt x="573073" y="410382"/>
                    <a:pt x="574677" y="411754"/>
                    <a:pt x="576510" y="413584"/>
                  </a:cubicBezTo>
                  <a:cubicBezTo>
                    <a:pt x="598959" y="436079"/>
                    <a:pt x="598959" y="472680"/>
                    <a:pt x="576357" y="495099"/>
                  </a:cubicBezTo>
                  <a:cubicBezTo>
                    <a:pt x="574753" y="496776"/>
                    <a:pt x="573226" y="498072"/>
                    <a:pt x="572233" y="498835"/>
                  </a:cubicBezTo>
                  <a:lnTo>
                    <a:pt x="457390" y="592855"/>
                  </a:lnTo>
                  <a:cubicBezTo>
                    <a:pt x="446547" y="601700"/>
                    <a:pt x="432955" y="606580"/>
                    <a:pt x="419058" y="606580"/>
                  </a:cubicBezTo>
                  <a:cubicBezTo>
                    <a:pt x="403480" y="606580"/>
                    <a:pt x="388590" y="600709"/>
                    <a:pt x="377289" y="589957"/>
                  </a:cubicBezTo>
                  <a:cubicBezTo>
                    <a:pt x="371333" y="584467"/>
                    <a:pt x="366752" y="577909"/>
                    <a:pt x="363468" y="570512"/>
                  </a:cubicBezTo>
                  <a:cubicBezTo>
                    <a:pt x="360032" y="562811"/>
                    <a:pt x="358276" y="554499"/>
                    <a:pt x="358276" y="545959"/>
                  </a:cubicBezTo>
                  <a:lnTo>
                    <a:pt x="358276" y="536656"/>
                  </a:lnTo>
                  <a:lnTo>
                    <a:pt x="59713" y="536656"/>
                  </a:lnTo>
                  <a:cubicBezTo>
                    <a:pt x="26802" y="536656"/>
                    <a:pt x="0" y="509892"/>
                    <a:pt x="0" y="477027"/>
                  </a:cubicBezTo>
                  <a:lnTo>
                    <a:pt x="0" y="338857"/>
                  </a:lnTo>
                  <a:cubicBezTo>
                    <a:pt x="0" y="330469"/>
                    <a:pt x="1756" y="322386"/>
                    <a:pt x="5116" y="314761"/>
                  </a:cubicBezTo>
                  <a:cubicBezTo>
                    <a:pt x="8323" y="307517"/>
                    <a:pt x="12905" y="301035"/>
                    <a:pt x="18632" y="295621"/>
                  </a:cubicBezTo>
                  <a:cubicBezTo>
                    <a:pt x="29856" y="285022"/>
                    <a:pt x="44441" y="279227"/>
                    <a:pt x="59789" y="279227"/>
                  </a:cubicBezTo>
                  <a:close/>
                  <a:moveTo>
                    <a:pt x="174327" y="44608"/>
                  </a:moveTo>
                  <a:cubicBezTo>
                    <a:pt x="170661" y="44608"/>
                    <a:pt x="167225" y="45828"/>
                    <a:pt x="164247" y="48192"/>
                  </a:cubicBezTo>
                  <a:lnTo>
                    <a:pt x="49403" y="142211"/>
                  </a:lnTo>
                  <a:cubicBezTo>
                    <a:pt x="49098" y="142440"/>
                    <a:pt x="48793" y="142745"/>
                    <a:pt x="48487" y="142974"/>
                  </a:cubicBezTo>
                  <a:cubicBezTo>
                    <a:pt x="43371" y="148083"/>
                    <a:pt x="43371" y="156394"/>
                    <a:pt x="48487" y="161580"/>
                  </a:cubicBezTo>
                  <a:cubicBezTo>
                    <a:pt x="48793" y="161885"/>
                    <a:pt x="49098" y="162113"/>
                    <a:pt x="49480" y="162418"/>
                  </a:cubicBezTo>
                  <a:lnTo>
                    <a:pt x="165851" y="256590"/>
                  </a:lnTo>
                  <a:cubicBezTo>
                    <a:pt x="168600" y="258802"/>
                    <a:pt x="171883" y="259946"/>
                    <a:pt x="175319" y="259946"/>
                  </a:cubicBezTo>
                  <a:cubicBezTo>
                    <a:pt x="182573" y="259946"/>
                    <a:pt x="190438" y="254227"/>
                    <a:pt x="190438" y="244924"/>
                  </a:cubicBezTo>
                  <a:lnTo>
                    <a:pt x="190438" y="206111"/>
                  </a:lnTo>
                  <a:cubicBezTo>
                    <a:pt x="190438" y="197266"/>
                    <a:pt x="197616" y="190098"/>
                    <a:pt x="206550" y="190098"/>
                  </a:cubicBezTo>
                  <a:lnTo>
                    <a:pt x="456931" y="190098"/>
                  </a:lnTo>
                  <a:cubicBezTo>
                    <a:pt x="465788" y="190098"/>
                    <a:pt x="473042" y="197266"/>
                    <a:pt x="473042" y="206111"/>
                  </a:cubicBezTo>
                  <a:lnTo>
                    <a:pt x="473042" y="229978"/>
                  </a:lnTo>
                  <a:cubicBezTo>
                    <a:pt x="473042" y="235545"/>
                    <a:pt x="475562" y="240730"/>
                    <a:pt x="479915" y="244238"/>
                  </a:cubicBezTo>
                  <a:lnTo>
                    <a:pt x="524279" y="279466"/>
                  </a:lnTo>
                  <a:cubicBezTo>
                    <a:pt x="526952" y="281601"/>
                    <a:pt x="530235" y="282745"/>
                    <a:pt x="533595" y="282745"/>
                  </a:cubicBezTo>
                  <a:cubicBezTo>
                    <a:pt x="540849" y="282745"/>
                    <a:pt x="548714" y="277026"/>
                    <a:pt x="548714" y="267723"/>
                  </a:cubicBezTo>
                  <a:lnTo>
                    <a:pt x="548714" y="129553"/>
                  </a:lnTo>
                  <a:cubicBezTo>
                    <a:pt x="548714" y="121242"/>
                    <a:pt x="541995" y="114532"/>
                    <a:pt x="533671" y="114532"/>
                  </a:cubicBezTo>
                  <a:lnTo>
                    <a:pt x="206550" y="114532"/>
                  </a:lnTo>
                  <a:cubicBezTo>
                    <a:pt x="197616" y="114532"/>
                    <a:pt x="190438" y="107288"/>
                    <a:pt x="190438" y="98442"/>
                  </a:cubicBezTo>
                  <a:lnTo>
                    <a:pt x="190438" y="60621"/>
                  </a:lnTo>
                  <a:cubicBezTo>
                    <a:pt x="190438" y="50708"/>
                    <a:pt x="182115" y="44608"/>
                    <a:pt x="174327" y="44608"/>
                  </a:cubicBezTo>
                  <a:close/>
                  <a:moveTo>
                    <a:pt x="174289" y="44097"/>
                  </a:moveTo>
                  <a:cubicBezTo>
                    <a:pt x="182842" y="44097"/>
                    <a:pt x="190936" y="50806"/>
                    <a:pt x="190936" y="60641"/>
                  </a:cubicBezTo>
                  <a:lnTo>
                    <a:pt x="190936" y="98455"/>
                  </a:lnTo>
                  <a:cubicBezTo>
                    <a:pt x="190936" y="107070"/>
                    <a:pt x="197885" y="114008"/>
                    <a:pt x="206513" y="114008"/>
                  </a:cubicBezTo>
                  <a:lnTo>
                    <a:pt x="533641" y="114008"/>
                  </a:lnTo>
                  <a:cubicBezTo>
                    <a:pt x="542193" y="114008"/>
                    <a:pt x="549218" y="120945"/>
                    <a:pt x="549218" y="129560"/>
                  </a:cubicBezTo>
                  <a:lnTo>
                    <a:pt x="549218" y="267704"/>
                  </a:lnTo>
                  <a:cubicBezTo>
                    <a:pt x="549218" y="276929"/>
                    <a:pt x="541582" y="283257"/>
                    <a:pt x="533564" y="283257"/>
                  </a:cubicBezTo>
                  <a:cubicBezTo>
                    <a:pt x="530281" y="283257"/>
                    <a:pt x="526845" y="282190"/>
                    <a:pt x="523943" y="279826"/>
                  </a:cubicBezTo>
                  <a:lnTo>
                    <a:pt x="479578" y="244604"/>
                  </a:lnTo>
                  <a:cubicBezTo>
                    <a:pt x="475072" y="241021"/>
                    <a:pt x="472476" y="235684"/>
                    <a:pt x="472476" y="229966"/>
                  </a:cubicBezTo>
                  <a:lnTo>
                    <a:pt x="472476" y="206104"/>
                  </a:lnTo>
                  <a:cubicBezTo>
                    <a:pt x="472476" y="197565"/>
                    <a:pt x="465527" y="190551"/>
                    <a:pt x="456899" y="190551"/>
                  </a:cubicBezTo>
                  <a:lnTo>
                    <a:pt x="206513" y="190551"/>
                  </a:lnTo>
                  <a:cubicBezTo>
                    <a:pt x="197885" y="190551"/>
                    <a:pt x="190936" y="197565"/>
                    <a:pt x="190936" y="206104"/>
                  </a:cubicBezTo>
                  <a:lnTo>
                    <a:pt x="190936" y="244909"/>
                  </a:lnTo>
                  <a:cubicBezTo>
                    <a:pt x="190936" y="254134"/>
                    <a:pt x="183300" y="260462"/>
                    <a:pt x="175282" y="260462"/>
                  </a:cubicBezTo>
                  <a:cubicBezTo>
                    <a:pt x="171922" y="260462"/>
                    <a:pt x="168486" y="259394"/>
                    <a:pt x="165508" y="256955"/>
                  </a:cubicBezTo>
                  <a:lnTo>
                    <a:pt x="49058" y="162800"/>
                  </a:lnTo>
                  <a:cubicBezTo>
                    <a:pt x="48753" y="162495"/>
                    <a:pt x="48371" y="162190"/>
                    <a:pt x="48066" y="161885"/>
                  </a:cubicBezTo>
                  <a:cubicBezTo>
                    <a:pt x="42797" y="156625"/>
                    <a:pt x="42797" y="147934"/>
                    <a:pt x="48142" y="142673"/>
                  </a:cubicBezTo>
                  <a:cubicBezTo>
                    <a:pt x="48448" y="142368"/>
                    <a:pt x="48753" y="142063"/>
                    <a:pt x="49058" y="141835"/>
                  </a:cubicBezTo>
                  <a:lnTo>
                    <a:pt x="163904" y="47833"/>
                  </a:lnTo>
                  <a:cubicBezTo>
                    <a:pt x="167111" y="45241"/>
                    <a:pt x="170777" y="44097"/>
                    <a:pt x="174289" y="44097"/>
                  </a:cubicBezTo>
                  <a:close/>
                  <a:moveTo>
                    <a:pt x="174327" y="43540"/>
                  </a:moveTo>
                  <a:cubicBezTo>
                    <a:pt x="170432" y="43540"/>
                    <a:pt x="166767" y="44913"/>
                    <a:pt x="163636" y="47429"/>
                  </a:cubicBezTo>
                  <a:lnTo>
                    <a:pt x="48793" y="141449"/>
                  </a:lnTo>
                  <a:cubicBezTo>
                    <a:pt x="48411" y="141678"/>
                    <a:pt x="48105" y="141983"/>
                    <a:pt x="47800" y="142288"/>
                  </a:cubicBezTo>
                  <a:cubicBezTo>
                    <a:pt x="42302" y="147778"/>
                    <a:pt x="42226" y="156776"/>
                    <a:pt x="47800" y="162266"/>
                  </a:cubicBezTo>
                  <a:cubicBezTo>
                    <a:pt x="48105" y="162647"/>
                    <a:pt x="48487" y="162876"/>
                    <a:pt x="48793" y="163181"/>
                  </a:cubicBezTo>
                  <a:lnTo>
                    <a:pt x="165240" y="257353"/>
                  </a:lnTo>
                  <a:cubicBezTo>
                    <a:pt x="168141" y="259717"/>
                    <a:pt x="171654" y="261013"/>
                    <a:pt x="175319" y="261013"/>
                  </a:cubicBezTo>
                  <a:cubicBezTo>
                    <a:pt x="183031" y="261013"/>
                    <a:pt x="191431" y="254837"/>
                    <a:pt x="191431" y="244924"/>
                  </a:cubicBezTo>
                  <a:lnTo>
                    <a:pt x="191431" y="206111"/>
                  </a:lnTo>
                  <a:cubicBezTo>
                    <a:pt x="191431" y="197876"/>
                    <a:pt x="198227" y="191089"/>
                    <a:pt x="206550" y="191089"/>
                  </a:cubicBezTo>
                  <a:lnTo>
                    <a:pt x="456931" y="191089"/>
                  </a:lnTo>
                  <a:cubicBezTo>
                    <a:pt x="465254" y="191089"/>
                    <a:pt x="472050" y="197876"/>
                    <a:pt x="472050" y="206111"/>
                  </a:cubicBezTo>
                  <a:lnTo>
                    <a:pt x="472050" y="229978"/>
                  </a:lnTo>
                  <a:cubicBezTo>
                    <a:pt x="472050" y="235850"/>
                    <a:pt x="474646" y="241340"/>
                    <a:pt x="479304" y="245000"/>
                  </a:cubicBezTo>
                  <a:lnTo>
                    <a:pt x="523668" y="280229"/>
                  </a:lnTo>
                  <a:cubicBezTo>
                    <a:pt x="526570" y="282593"/>
                    <a:pt x="530006" y="283813"/>
                    <a:pt x="533595" y="283813"/>
                  </a:cubicBezTo>
                  <a:cubicBezTo>
                    <a:pt x="541384" y="283813"/>
                    <a:pt x="549707" y="277636"/>
                    <a:pt x="549707" y="267723"/>
                  </a:cubicBezTo>
                  <a:lnTo>
                    <a:pt x="549707" y="129553"/>
                  </a:lnTo>
                  <a:cubicBezTo>
                    <a:pt x="549707" y="120708"/>
                    <a:pt x="542529" y="113464"/>
                    <a:pt x="533671" y="113464"/>
                  </a:cubicBezTo>
                  <a:lnTo>
                    <a:pt x="206550" y="113464"/>
                  </a:lnTo>
                  <a:cubicBezTo>
                    <a:pt x="198227" y="113464"/>
                    <a:pt x="191431" y="106754"/>
                    <a:pt x="191431" y="98442"/>
                  </a:cubicBezTo>
                  <a:lnTo>
                    <a:pt x="191431" y="60621"/>
                  </a:lnTo>
                  <a:cubicBezTo>
                    <a:pt x="191431" y="50098"/>
                    <a:pt x="182573" y="43540"/>
                    <a:pt x="174327" y="43540"/>
                  </a:cubicBezTo>
                  <a:close/>
                  <a:moveTo>
                    <a:pt x="174327" y="991"/>
                  </a:moveTo>
                  <a:cubicBezTo>
                    <a:pt x="189675" y="991"/>
                    <a:pt x="204259" y="6786"/>
                    <a:pt x="215408" y="17309"/>
                  </a:cubicBezTo>
                  <a:cubicBezTo>
                    <a:pt x="221211" y="22800"/>
                    <a:pt x="225792" y="29205"/>
                    <a:pt x="228999" y="36449"/>
                  </a:cubicBezTo>
                  <a:cubicBezTo>
                    <a:pt x="232359" y="44074"/>
                    <a:pt x="234039" y="52157"/>
                    <a:pt x="234039" y="60621"/>
                  </a:cubicBezTo>
                  <a:lnTo>
                    <a:pt x="234039" y="70915"/>
                  </a:lnTo>
                  <a:lnTo>
                    <a:pt x="533671" y="70915"/>
                  </a:lnTo>
                  <a:cubicBezTo>
                    <a:pt x="565971" y="70915"/>
                    <a:pt x="592315" y="97222"/>
                    <a:pt x="592315" y="129553"/>
                  </a:cubicBezTo>
                  <a:lnTo>
                    <a:pt x="592315" y="267723"/>
                  </a:lnTo>
                  <a:cubicBezTo>
                    <a:pt x="592315" y="275959"/>
                    <a:pt x="590635" y="283965"/>
                    <a:pt x="587352" y="291438"/>
                  </a:cubicBezTo>
                  <a:cubicBezTo>
                    <a:pt x="584221" y="298529"/>
                    <a:pt x="579716" y="304858"/>
                    <a:pt x="573989" y="310272"/>
                  </a:cubicBezTo>
                  <a:cubicBezTo>
                    <a:pt x="562993" y="320643"/>
                    <a:pt x="548638" y="326285"/>
                    <a:pt x="533595" y="326285"/>
                  </a:cubicBezTo>
                  <a:cubicBezTo>
                    <a:pt x="520461" y="326285"/>
                    <a:pt x="507480" y="321787"/>
                    <a:pt x="497095" y="313551"/>
                  </a:cubicBezTo>
                  <a:lnTo>
                    <a:pt x="452731" y="278323"/>
                  </a:lnTo>
                  <a:cubicBezTo>
                    <a:pt x="445477" y="272527"/>
                    <a:pt x="439597" y="265131"/>
                    <a:pt x="435550" y="256819"/>
                  </a:cubicBezTo>
                  <a:cubicBezTo>
                    <a:pt x="432190" y="249804"/>
                    <a:pt x="430129" y="241950"/>
                    <a:pt x="429594" y="234096"/>
                  </a:cubicBezTo>
                  <a:lnTo>
                    <a:pt x="429518" y="233638"/>
                  </a:lnTo>
                  <a:lnTo>
                    <a:pt x="234039" y="233638"/>
                  </a:lnTo>
                  <a:lnTo>
                    <a:pt x="234039" y="244924"/>
                  </a:lnTo>
                  <a:cubicBezTo>
                    <a:pt x="234039" y="253159"/>
                    <a:pt x="232359" y="261166"/>
                    <a:pt x="229076" y="268638"/>
                  </a:cubicBezTo>
                  <a:cubicBezTo>
                    <a:pt x="225945" y="275730"/>
                    <a:pt x="221440" y="282059"/>
                    <a:pt x="215713" y="287473"/>
                  </a:cubicBezTo>
                  <a:cubicBezTo>
                    <a:pt x="204717" y="297843"/>
                    <a:pt x="190362" y="303562"/>
                    <a:pt x="175319" y="303562"/>
                  </a:cubicBezTo>
                  <a:cubicBezTo>
                    <a:pt x="161956" y="303562"/>
                    <a:pt x="148899" y="298911"/>
                    <a:pt x="138438" y="290447"/>
                  </a:cubicBezTo>
                  <a:lnTo>
                    <a:pt x="21991" y="196275"/>
                  </a:lnTo>
                  <a:cubicBezTo>
                    <a:pt x="20922" y="195436"/>
                    <a:pt x="19394" y="194063"/>
                    <a:pt x="17562" y="192309"/>
                  </a:cubicBezTo>
                  <a:cubicBezTo>
                    <a:pt x="-4506" y="170196"/>
                    <a:pt x="-4430" y="134205"/>
                    <a:pt x="17714" y="112168"/>
                  </a:cubicBezTo>
                  <a:cubicBezTo>
                    <a:pt x="19394" y="110490"/>
                    <a:pt x="20845" y="109270"/>
                    <a:pt x="21762" y="108508"/>
                  </a:cubicBezTo>
                  <a:lnTo>
                    <a:pt x="136605" y="14564"/>
                  </a:lnTo>
                  <a:cubicBezTo>
                    <a:pt x="147296" y="5795"/>
                    <a:pt x="160658" y="991"/>
                    <a:pt x="174327" y="991"/>
                  </a:cubicBezTo>
                  <a:close/>
                  <a:moveTo>
                    <a:pt x="174289" y="565"/>
                  </a:moveTo>
                  <a:cubicBezTo>
                    <a:pt x="160544" y="565"/>
                    <a:pt x="147029" y="5368"/>
                    <a:pt x="136262" y="14135"/>
                  </a:cubicBezTo>
                  <a:lnTo>
                    <a:pt x="21416" y="108137"/>
                  </a:lnTo>
                  <a:cubicBezTo>
                    <a:pt x="20423" y="108900"/>
                    <a:pt x="18973" y="110120"/>
                    <a:pt x="17293" y="111797"/>
                  </a:cubicBezTo>
                  <a:cubicBezTo>
                    <a:pt x="-5005" y="134058"/>
                    <a:pt x="-5081" y="170348"/>
                    <a:pt x="17216" y="192686"/>
                  </a:cubicBezTo>
                  <a:cubicBezTo>
                    <a:pt x="18973" y="194439"/>
                    <a:pt x="20576" y="195811"/>
                    <a:pt x="21645" y="196650"/>
                  </a:cubicBezTo>
                  <a:lnTo>
                    <a:pt x="138095" y="290805"/>
                  </a:lnTo>
                  <a:cubicBezTo>
                    <a:pt x="148632" y="299343"/>
                    <a:pt x="161843" y="303994"/>
                    <a:pt x="175282" y="303994"/>
                  </a:cubicBezTo>
                  <a:cubicBezTo>
                    <a:pt x="190478" y="303994"/>
                    <a:pt x="204986" y="298276"/>
                    <a:pt x="216058" y="287831"/>
                  </a:cubicBezTo>
                  <a:cubicBezTo>
                    <a:pt x="221785" y="282418"/>
                    <a:pt x="226291" y="276014"/>
                    <a:pt x="229498" y="268848"/>
                  </a:cubicBezTo>
                  <a:cubicBezTo>
                    <a:pt x="232858" y="261300"/>
                    <a:pt x="234538" y="253219"/>
                    <a:pt x="234538" y="244909"/>
                  </a:cubicBezTo>
                  <a:lnTo>
                    <a:pt x="234538" y="234159"/>
                  </a:lnTo>
                  <a:lnTo>
                    <a:pt x="429027" y="234159"/>
                  </a:lnTo>
                  <a:cubicBezTo>
                    <a:pt x="429562" y="242012"/>
                    <a:pt x="431623" y="249864"/>
                    <a:pt x="435060" y="257031"/>
                  </a:cubicBezTo>
                  <a:cubicBezTo>
                    <a:pt x="439107" y="265417"/>
                    <a:pt x="445139" y="272888"/>
                    <a:pt x="452393" y="278683"/>
                  </a:cubicBezTo>
                  <a:lnTo>
                    <a:pt x="496759" y="313905"/>
                  </a:lnTo>
                  <a:cubicBezTo>
                    <a:pt x="507220" y="322215"/>
                    <a:pt x="520278" y="326789"/>
                    <a:pt x="533564" y="326789"/>
                  </a:cubicBezTo>
                  <a:cubicBezTo>
                    <a:pt x="548760" y="326789"/>
                    <a:pt x="563269" y="321071"/>
                    <a:pt x="574341" y="310550"/>
                  </a:cubicBezTo>
                  <a:cubicBezTo>
                    <a:pt x="580068" y="305137"/>
                    <a:pt x="584573" y="298810"/>
                    <a:pt x="587780" y="291567"/>
                  </a:cubicBezTo>
                  <a:cubicBezTo>
                    <a:pt x="591140" y="284019"/>
                    <a:pt x="592820" y="276014"/>
                    <a:pt x="592820" y="267704"/>
                  </a:cubicBezTo>
                  <a:lnTo>
                    <a:pt x="592820" y="129560"/>
                  </a:lnTo>
                  <a:cubicBezTo>
                    <a:pt x="592820" y="97007"/>
                    <a:pt x="566247" y="70476"/>
                    <a:pt x="533641" y="70476"/>
                  </a:cubicBezTo>
                  <a:lnTo>
                    <a:pt x="234538" y="70476"/>
                  </a:lnTo>
                  <a:lnTo>
                    <a:pt x="234538" y="60641"/>
                  </a:lnTo>
                  <a:cubicBezTo>
                    <a:pt x="234538" y="52102"/>
                    <a:pt x="232781" y="43945"/>
                    <a:pt x="229421" y="36321"/>
                  </a:cubicBezTo>
                  <a:cubicBezTo>
                    <a:pt x="226138" y="29002"/>
                    <a:pt x="221556" y="22522"/>
                    <a:pt x="215753" y="16956"/>
                  </a:cubicBezTo>
                  <a:cubicBezTo>
                    <a:pt x="204452" y="6359"/>
                    <a:pt x="189790" y="565"/>
                    <a:pt x="174289" y="565"/>
                  </a:cubicBezTo>
                  <a:close/>
                  <a:moveTo>
                    <a:pt x="174327" y="0"/>
                  </a:moveTo>
                  <a:cubicBezTo>
                    <a:pt x="189904" y="0"/>
                    <a:pt x="204794" y="5871"/>
                    <a:pt x="216095" y="16623"/>
                  </a:cubicBezTo>
                  <a:cubicBezTo>
                    <a:pt x="221974" y="22113"/>
                    <a:pt x="226632" y="28671"/>
                    <a:pt x="229916" y="36068"/>
                  </a:cubicBezTo>
                  <a:cubicBezTo>
                    <a:pt x="233352" y="43769"/>
                    <a:pt x="235108" y="52081"/>
                    <a:pt x="235108" y="60621"/>
                  </a:cubicBezTo>
                  <a:lnTo>
                    <a:pt x="235108" y="69924"/>
                  </a:lnTo>
                  <a:lnTo>
                    <a:pt x="533671" y="69924"/>
                  </a:lnTo>
                  <a:cubicBezTo>
                    <a:pt x="566582" y="69924"/>
                    <a:pt x="593384" y="96688"/>
                    <a:pt x="593384" y="129553"/>
                  </a:cubicBezTo>
                  <a:lnTo>
                    <a:pt x="593384" y="267723"/>
                  </a:lnTo>
                  <a:cubicBezTo>
                    <a:pt x="593384" y="276111"/>
                    <a:pt x="591628" y="284194"/>
                    <a:pt x="588268" y="291819"/>
                  </a:cubicBezTo>
                  <a:cubicBezTo>
                    <a:pt x="585061" y="299063"/>
                    <a:pt x="580479" y="305545"/>
                    <a:pt x="574752" y="310959"/>
                  </a:cubicBezTo>
                  <a:cubicBezTo>
                    <a:pt x="563528" y="321558"/>
                    <a:pt x="548943" y="327353"/>
                    <a:pt x="533595" y="327353"/>
                  </a:cubicBezTo>
                  <a:cubicBezTo>
                    <a:pt x="520232" y="327353"/>
                    <a:pt x="507022" y="322702"/>
                    <a:pt x="496485" y="314314"/>
                  </a:cubicBezTo>
                  <a:lnTo>
                    <a:pt x="452120" y="279085"/>
                  </a:lnTo>
                  <a:cubicBezTo>
                    <a:pt x="444790" y="273290"/>
                    <a:pt x="438757" y="265665"/>
                    <a:pt x="434634" y="257277"/>
                  </a:cubicBezTo>
                  <a:cubicBezTo>
                    <a:pt x="431274" y="250261"/>
                    <a:pt x="429136" y="242407"/>
                    <a:pt x="428602" y="234630"/>
                  </a:cubicBezTo>
                  <a:lnTo>
                    <a:pt x="235108" y="234630"/>
                  </a:lnTo>
                  <a:lnTo>
                    <a:pt x="235108" y="244924"/>
                  </a:lnTo>
                  <a:cubicBezTo>
                    <a:pt x="235108" y="253312"/>
                    <a:pt x="233352" y="261394"/>
                    <a:pt x="229992" y="269020"/>
                  </a:cubicBezTo>
                  <a:cubicBezTo>
                    <a:pt x="226785" y="276264"/>
                    <a:pt x="222204" y="282745"/>
                    <a:pt x="216400" y="288235"/>
                  </a:cubicBezTo>
                  <a:cubicBezTo>
                    <a:pt x="205252" y="298758"/>
                    <a:pt x="190667" y="304553"/>
                    <a:pt x="175319" y="304553"/>
                  </a:cubicBezTo>
                  <a:cubicBezTo>
                    <a:pt x="161727" y="304553"/>
                    <a:pt x="148441" y="299826"/>
                    <a:pt x="137827" y="291209"/>
                  </a:cubicBezTo>
                  <a:lnTo>
                    <a:pt x="21380" y="197037"/>
                  </a:lnTo>
                  <a:cubicBezTo>
                    <a:pt x="20311" y="196198"/>
                    <a:pt x="18707" y="194826"/>
                    <a:pt x="16875" y="192996"/>
                  </a:cubicBezTo>
                  <a:cubicBezTo>
                    <a:pt x="-5575" y="170501"/>
                    <a:pt x="-5575" y="133900"/>
                    <a:pt x="17027" y="111405"/>
                  </a:cubicBezTo>
                  <a:cubicBezTo>
                    <a:pt x="18707" y="109804"/>
                    <a:pt x="20158" y="108508"/>
                    <a:pt x="21151" y="107745"/>
                  </a:cubicBezTo>
                  <a:lnTo>
                    <a:pt x="135994" y="13725"/>
                  </a:lnTo>
                  <a:cubicBezTo>
                    <a:pt x="146837" y="4880"/>
                    <a:pt x="160429" y="0"/>
                    <a:pt x="17432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6" name="îŝḷîḓé-Oval 18"/>
            <p:cNvSpPr/>
            <p:nvPr/>
          </p:nvSpPr>
          <p:spPr>
            <a:xfrm>
              <a:off x="4869985" y="4241735"/>
              <a:ext cx="225240" cy="231664"/>
            </a:xfrm>
            <a:custGeom>
              <a:avLst/>
              <a:gdLst>
                <a:gd name="T0" fmla="*/ 6023 w 6383"/>
                <a:gd name="T1" fmla="*/ 2985 h 6575"/>
                <a:gd name="T2" fmla="*/ 5921 w 6383"/>
                <a:gd name="T3" fmla="*/ 1957 h 6575"/>
                <a:gd name="T4" fmla="*/ 5304 w 6383"/>
                <a:gd name="T5" fmla="*/ 1379 h 6575"/>
                <a:gd name="T6" fmla="*/ 4619 w 6383"/>
                <a:gd name="T7" fmla="*/ 608 h 6575"/>
                <a:gd name="T8" fmla="*/ 3777 w 6383"/>
                <a:gd name="T9" fmla="*/ 501 h 6575"/>
                <a:gd name="T10" fmla="*/ 2768 w 6383"/>
                <a:gd name="T11" fmla="*/ 280 h 6575"/>
                <a:gd name="T12" fmla="*/ 2028 w 6383"/>
                <a:gd name="T13" fmla="*/ 688 h 6575"/>
                <a:gd name="T14" fmla="*/ 1083 w 6383"/>
                <a:gd name="T15" fmla="*/ 1103 h 6575"/>
                <a:gd name="T16" fmla="*/ 723 w 6383"/>
                <a:gd name="T17" fmla="*/ 1868 h 6575"/>
                <a:gd name="T18" fmla="*/ 201 w 6383"/>
                <a:gd name="T19" fmla="*/ 2759 h 6575"/>
                <a:gd name="T20" fmla="*/ 360 w 6383"/>
                <a:gd name="T21" fmla="*/ 3591 h 6575"/>
                <a:gd name="T22" fmla="*/ 461 w 6383"/>
                <a:gd name="T23" fmla="*/ 4619 h 6575"/>
                <a:gd name="T24" fmla="*/ 1079 w 6383"/>
                <a:gd name="T25" fmla="*/ 5197 h 6575"/>
                <a:gd name="T26" fmla="*/ 1764 w 6383"/>
                <a:gd name="T27" fmla="*/ 5968 h 6575"/>
                <a:gd name="T28" fmla="*/ 2604 w 6383"/>
                <a:gd name="T29" fmla="*/ 6073 h 6575"/>
                <a:gd name="T30" fmla="*/ 3613 w 6383"/>
                <a:gd name="T31" fmla="*/ 6295 h 6575"/>
                <a:gd name="T32" fmla="*/ 4353 w 6383"/>
                <a:gd name="T33" fmla="*/ 5888 h 6575"/>
                <a:gd name="T34" fmla="*/ 5299 w 6383"/>
                <a:gd name="T35" fmla="*/ 5473 h 6575"/>
                <a:gd name="T36" fmla="*/ 5659 w 6383"/>
                <a:gd name="T37" fmla="*/ 4708 h 6575"/>
                <a:gd name="T38" fmla="*/ 6180 w 6383"/>
                <a:gd name="T39" fmla="*/ 3817 h 6575"/>
                <a:gd name="T40" fmla="*/ 3877 w 6383"/>
                <a:gd name="T41" fmla="*/ 4231 h 6575"/>
                <a:gd name="T42" fmla="*/ 3381 w 6383"/>
                <a:gd name="T43" fmla="*/ 4613 h 6575"/>
                <a:gd name="T44" fmla="*/ 3287 w 6383"/>
                <a:gd name="T45" fmla="*/ 4924 h 6575"/>
                <a:gd name="T46" fmla="*/ 2960 w 6383"/>
                <a:gd name="T47" fmla="*/ 4820 h 6575"/>
                <a:gd name="T48" fmla="*/ 2844 w 6383"/>
                <a:gd name="T49" fmla="*/ 4529 h 6575"/>
                <a:gd name="T50" fmla="*/ 2356 w 6383"/>
                <a:gd name="T51" fmla="*/ 4233 h 6575"/>
                <a:gd name="T52" fmla="*/ 2560 w 6383"/>
                <a:gd name="T53" fmla="*/ 3940 h 6575"/>
                <a:gd name="T54" fmla="*/ 3307 w 6383"/>
                <a:gd name="T55" fmla="*/ 4036 h 6575"/>
                <a:gd name="T56" fmla="*/ 3193 w 6383"/>
                <a:gd name="T57" fmla="*/ 3535 h 6575"/>
                <a:gd name="T58" fmla="*/ 2365 w 6383"/>
                <a:gd name="T59" fmla="*/ 2705 h 6575"/>
                <a:gd name="T60" fmla="*/ 2991 w 6383"/>
                <a:gd name="T61" fmla="*/ 1897 h 6575"/>
                <a:gd name="T62" fmla="*/ 3105 w 6383"/>
                <a:gd name="T63" fmla="*/ 1651 h 6575"/>
                <a:gd name="T64" fmla="*/ 3401 w 6383"/>
                <a:gd name="T65" fmla="*/ 1856 h 6575"/>
                <a:gd name="T66" fmla="*/ 3865 w 6383"/>
                <a:gd name="T67" fmla="*/ 2119 h 6575"/>
                <a:gd name="T68" fmla="*/ 3847 w 6383"/>
                <a:gd name="T69" fmla="*/ 2508 h 6575"/>
                <a:gd name="T70" fmla="*/ 3208 w 6383"/>
                <a:gd name="T71" fmla="*/ 2464 h 6575"/>
                <a:gd name="T72" fmla="*/ 3025 w 6383"/>
                <a:gd name="T73" fmla="*/ 2832 h 6575"/>
                <a:gd name="T74" fmla="*/ 3647 w 6383"/>
                <a:gd name="T75" fmla="*/ 3137 h 6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83" h="6575">
                  <a:moveTo>
                    <a:pt x="6023" y="3591"/>
                  </a:moveTo>
                  <a:cubicBezTo>
                    <a:pt x="5895" y="3409"/>
                    <a:pt x="5895" y="3167"/>
                    <a:pt x="6023" y="2985"/>
                  </a:cubicBezTo>
                  <a:lnTo>
                    <a:pt x="6181" y="2759"/>
                  </a:lnTo>
                  <a:cubicBezTo>
                    <a:pt x="6383" y="2472"/>
                    <a:pt x="6253" y="2072"/>
                    <a:pt x="5921" y="1957"/>
                  </a:cubicBezTo>
                  <a:lnTo>
                    <a:pt x="5660" y="1868"/>
                  </a:lnTo>
                  <a:cubicBezTo>
                    <a:pt x="5451" y="1796"/>
                    <a:pt x="5308" y="1600"/>
                    <a:pt x="5304" y="1379"/>
                  </a:cubicBezTo>
                  <a:lnTo>
                    <a:pt x="5300" y="1103"/>
                  </a:lnTo>
                  <a:cubicBezTo>
                    <a:pt x="5295" y="752"/>
                    <a:pt x="4953" y="505"/>
                    <a:pt x="4619" y="608"/>
                  </a:cubicBezTo>
                  <a:lnTo>
                    <a:pt x="4353" y="688"/>
                  </a:lnTo>
                  <a:cubicBezTo>
                    <a:pt x="4141" y="753"/>
                    <a:pt x="3911" y="679"/>
                    <a:pt x="3777" y="501"/>
                  </a:cubicBezTo>
                  <a:lnTo>
                    <a:pt x="3611" y="280"/>
                  </a:lnTo>
                  <a:cubicBezTo>
                    <a:pt x="3400" y="0"/>
                    <a:pt x="2979" y="0"/>
                    <a:pt x="2768" y="280"/>
                  </a:cubicBezTo>
                  <a:lnTo>
                    <a:pt x="2604" y="501"/>
                  </a:lnTo>
                  <a:cubicBezTo>
                    <a:pt x="2471" y="679"/>
                    <a:pt x="2240" y="753"/>
                    <a:pt x="2028" y="688"/>
                  </a:cubicBezTo>
                  <a:lnTo>
                    <a:pt x="1764" y="608"/>
                  </a:lnTo>
                  <a:cubicBezTo>
                    <a:pt x="1429" y="505"/>
                    <a:pt x="1088" y="752"/>
                    <a:pt x="1083" y="1103"/>
                  </a:cubicBezTo>
                  <a:lnTo>
                    <a:pt x="1079" y="1379"/>
                  </a:lnTo>
                  <a:cubicBezTo>
                    <a:pt x="1075" y="1600"/>
                    <a:pt x="933" y="1796"/>
                    <a:pt x="723" y="1868"/>
                  </a:cubicBezTo>
                  <a:lnTo>
                    <a:pt x="461" y="1957"/>
                  </a:lnTo>
                  <a:cubicBezTo>
                    <a:pt x="129" y="2071"/>
                    <a:pt x="0" y="2471"/>
                    <a:pt x="201" y="2759"/>
                  </a:cubicBezTo>
                  <a:lnTo>
                    <a:pt x="360" y="2985"/>
                  </a:lnTo>
                  <a:cubicBezTo>
                    <a:pt x="488" y="3167"/>
                    <a:pt x="488" y="3409"/>
                    <a:pt x="360" y="3591"/>
                  </a:cubicBezTo>
                  <a:lnTo>
                    <a:pt x="201" y="3817"/>
                  </a:lnTo>
                  <a:cubicBezTo>
                    <a:pt x="0" y="4104"/>
                    <a:pt x="129" y="4504"/>
                    <a:pt x="461" y="4619"/>
                  </a:cubicBezTo>
                  <a:lnTo>
                    <a:pt x="723" y="4708"/>
                  </a:lnTo>
                  <a:cubicBezTo>
                    <a:pt x="932" y="4780"/>
                    <a:pt x="1075" y="4976"/>
                    <a:pt x="1079" y="5197"/>
                  </a:cubicBezTo>
                  <a:lnTo>
                    <a:pt x="1083" y="5473"/>
                  </a:lnTo>
                  <a:cubicBezTo>
                    <a:pt x="1088" y="5824"/>
                    <a:pt x="1429" y="6071"/>
                    <a:pt x="1764" y="5968"/>
                  </a:cubicBezTo>
                  <a:lnTo>
                    <a:pt x="2028" y="5887"/>
                  </a:lnTo>
                  <a:cubicBezTo>
                    <a:pt x="2240" y="5821"/>
                    <a:pt x="2471" y="5896"/>
                    <a:pt x="2604" y="6073"/>
                  </a:cubicBezTo>
                  <a:lnTo>
                    <a:pt x="2771" y="6295"/>
                  </a:lnTo>
                  <a:cubicBezTo>
                    <a:pt x="2981" y="6575"/>
                    <a:pt x="3403" y="6575"/>
                    <a:pt x="3613" y="6295"/>
                  </a:cubicBezTo>
                  <a:lnTo>
                    <a:pt x="3777" y="6075"/>
                  </a:lnTo>
                  <a:cubicBezTo>
                    <a:pt x="3911" y="5897"/>
                    <a:pt x="4141" y="5823"/>
                    <a:pt x="4353" y="5888"/>
                  </a:cubicBezTo>
                  <a:lnTo>
                    <a:pt x="4617" y="5968"/>
                  </a:lnTo>
                  <a:cubicBezTo>
                    <a:pt x="4952" y="6071"/>
                    <a:pt x="5293" y="5824"/>
                    <a:pt x="5299" y="5473"/>
                  </a:cubicBezTo>
                  <a:lnTo>
                    <a:pt x="5303" y="5197"/>
                  </a:lnTo>
                  <a:cubicBezTo>
                    <a:pt x="5307" y="4976"/>
                    <a:pt x="5448" y="4780"/>
                    <a:pt x="5659" y="4708"/>
                  </a:cubicBezTo>
                  <a:lnTo>
                    <a:pt x="5920" y="4619"/>
                  </a:lnTo>
                  <a:cubicBezTo>
                    <a:pt x="6252" y="4505"/>
                    <a:pt x="6381" y="4105"/>
                    <a:pt x="6180" y="3817"/>
                  </a:cubicBezTo>
                  <a:lnTo>
                    <a:pt x="6023" y="3591"/>
                  </a:lnTo>
                  <a:close/>
                  <a:moveTo>
                    <a:pt x="3877" y="4231"/>
                  </a:moveTo>
                  <a:cubicBezTo>
                    <a:pt x="3773" y="4357"/>
                    <a:pt x="3637" y="4443"/>
                    <a:pt x="3479" y="4487"/>
                  </a:cubicBezTo>
                  <a:cubicBezTo>
                    <a:pt x="3409" y="4505"/>
                    <a:pt x="3379" y="4541"/>
                    <a:pt x="3381" y="4613"/>
                  </a:cubicBezTo>
                  <a:cubicBezTo>
                    <a:pt x="3384" y="4684"/>
                    <a:pt x="3381" y="4755"/>
                    <a:pt x="3381" y="4825"/>
                  </a:cubicBezTo>
                  <a:cubicBezTo>
                    <a:pt x="3381" y="4888"/>
                    <a:pt x="3349" y="4923"/>
                    <a:pt x="3287" y="4924"/>
                  </a:cubicBezTo>
                  <a:cubicBezTo>
                    <a:pt x="3211" y="4925"/>
                    <a:pt x="3135" y="4925"/>
                    <a:pt x="3059" y="4924"/>
                  </a:cubicBezTo>
                  <a:cubicBezTo>
                    <a:pt x="2992" y="4923"/>
                    <a:pt x="2961" y="4885"/>
                    <a:pt x="2960" y="4820"/>
                  </a:cubicBezTo>
                  <a:cubicBezTo>
                    <a:pt x="2960" y="4768"/>
                    <a:pt x="2959" y="4717"/>
                    <a:pt x="2959" y="4665"/>
                  </a:cubicBezTo>
                  <a:cubicBezTo>
                    <a:pt x="2957" y="4552"/>
                    <a:pt x="2953" y="4547"/>
                    <a:pt x="2844" y="4529"/>
                  </a:cubicBezTo>
                  <a:cubicBezTo>
                    <a:pt x="2704" y="4507"/>
                    <a:pt x="2567" y="4475"/>
                    <a:pt x="2439" y="4413"/>
                  </a:cubicBezTo>
                  <a:cubicBezTo>
                    <a:pt x="2337" y="4364"/>
                    <a:pt x="2328" y="4339"/>
                    <a:pt x="2356" y="4233"/>
                  </a:cubicBezTo>
                  <a:cubicBezTo>
                    <a:pt x="2377" y="4155"/>
                    <a:pt x="2399" y="4076"/>
                    <a:pt x="2424" y="3999"/>
                  </a:cubicBezTo>
                  <a:cubicBezTo>
                    <a:pt x="2452" y="3908"/>
                    <a:pt x="2477" y="3897"/>
                    <a:pt x="2560" y="3940"/>
                  </a:cubicBezTo>
                  <a:cubicBezTo>
                    <a:pt x="2701" y="4013"/>
                    <a:pt x="2852" y="4055"/>
                    <a:pt x="3011" y="4075"/>
                  </a:cubicBezTo>
                  <a:cubicBezTo>
                    <a:pt x="3112" y="4088"/>
                    <a:pt x="3212" y="4077"/>
                    <a:pt x="3307" y="4036"/>
                  </a:cubicBezTo>
                  <a:cubicBezTo>
                    <a:pt x="3483" y="3959"/>
                    <a:pt x="3511" y="3755"/>
                    <a:pt x="3361" y="3633"/>
                  </a:cubicBezTo>
                  <a:cubicBezTo>
                    <a:pt x="3311" y="3592"/>
                    <a:pt x="3253" y="3561"/>
                    <a:pt x="3193" y="3535"/>
                  </a:cubicBezTo>
                  <a:cubicBezTo>
                    <a:pt x="3039" y="3467"/>
                    <a:pt x="2879" y="3415"/>
                    <a:pt x="2733" y="3328"/>
                  </a:cubicBezTo>
                  <a:cubicBezTo>
                    <a:pt x="2497" y="3187"/>
                    <a:pt x="2347" y="2992"/>
                    <a:pt x="2365" y="2705"/>
                  </a:cubicBezTo>
                  <a:cubicBezTo>
                    <a:pt x="2385" y="2380"/>
                    <a:pt x="2569" y="2177"/>
                    <a:pt x="2867" y="2069"/>
                  </a:cubicBezTo>
                  <a:cubicBezTo>
                    <a:pt x="2989" y="2024"/>
                    <a:pt x="2991" y="2027"/>
                    <a:pt x="2991" y="1897"/>
                  </a:cubicBezTo>
                  <a:lnTo>
                    <a:pt x="2991" y="1767"/>
                  </a:lnTo>
                  <a:cubicBezTo>
                    <a:pt x="2993" y="1669"/>
                    <a:pt x="3009" y="1653"/>
                    <a:pt x="3105" y="1651"/>
                  </a:cubicBezTo>
                  <a:cubicBezTo>
                    <a:pt x="3135" y="1649"/>
                    <a:pt x="3165" y="1651"/>
                    <a:pt x="3195" y="1651"/>
                  </a:cubicBezTo>
                  <a:cubicBezTo>
                    <a:pt x="3400" y="1651"/>
                    <a:pt x="3400" y="1651"/>
                    <a:pt x="3401" y="1856"/>
                  </a:cubicBezTo>
                  <a:cubicBezTo>
                    <a:pt x="3401" y="2001"/>
                    <a:pt x="3401" y="2001"/>
                    <a:pt x="3547" y="2024"/>
                  </a:cubicBezTo>
                  <a:cubicBezTo>
                    <a:pt x="3657" y="2041"/>
                    <a:pt x="3764" y="2075"/>
                    <a:pt x="3865" y="2119"/>
                  </a:cubicBezTo>
                  <a:cubicBezTo>
                    <a:pt x="3921" y="2144"/>
                    <a:pt x="3943" y="2183"/>
                    <a:pt x="3925" y="2243"/>
                  </a:cubicBezTo>
                  <a:cubicBezTo>
                    <a:pt x="3900" y="2332"/>
                    <a:pt x="3876" y="2420"/>
                    <a:pt x="3847" y="2508"/>
                  </a:cubicBezTo>
                  <a:cubicBezTo>
                    <a:pt x="3820" y="2591"/>
                    <a:pt x="3793" y="2603"/>
                    <a:pt x="3713" y="2564"/>
                  </a:cubicBezTo>
                  <a:cubicBezTo>
                    <a:pt x="3553" y="2487"/>
                    <a:pt x="3385" y="2455"/>
                    <a:pt x="3208" y="2464"/>
                  </a:cubicBezTo>
                  <a:cubicBezTo>
                    <a:pt x="3161" y="2467"/>
                    <a:pt x="3116" y="2473"/>
                    <a:pt x="3073" y="2492"/>
                  </a:cubicBezTo>
                  <a:cubicBezTo>
                    <a:pt x="2920" y="2559"/>
                    <a:pt x="2896" y="2728"/>
                    <a:pt x="3025" y="2832"/>
                  </a:cubicBezTo>
                  <a:cubicBezTo>
                    <a:pt x="3091" y="2885"/>
                    <a:pt x="3167" y="2923"/>
                    <a:pt x="3245" y="2956"/>
                  </a:cubicBezTo>
                  <a:cubicBezTo>
                    <a:pt x="3381" y="3012"/>
                    <a:pt x="3517" y="3065"/>
                    <a:pt x="3647" y="3137"/>
                  </a:cubicBezTo>
                  <a:cubicBezTo>
                    <a:pt x="4056" y="3365"/>
                    <a:pt x="4167" y="3880"/>
                    <a:pt x="3877" y="423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2" name="îŝḷîḓé-Oval 19"/>
            <p:cNvSpPr/>
            <p:nvPr/>
          </p:nvSpPr>
          <p:spPr>
            <a:xfrm>
              <a:off x="5663503" y="5046161"/>
              <a:ext cx="231664" cy="213665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3" name="îṥļîḑé-Oval 20"/>
            <p:cNvSpPr/>
            <p:nvPr/>
          </p:nvSpPr>
          <p:spPr>
            <a:xfrm>
              <a:off x="6901592" y="4848392"/>
              <a:ext cx="231664" cy="231359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72005" y="440690"/>
            <a:ext cx="2672080" cy="518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存在的不足之处</a:t>
            </a:r>
            <a:endParaRPr lang="zh-CN" altLang="en-US" sz="28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2820" y="3145790"/>
            <a:ext cx="275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4085" y="2583815"/>
            <a:ext cx="6154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	1.</a:t>
            </a:r>
            <a:r>
              <a:rPr lang="zh-CN" altLang="en-US">
                <a:sym typeface="+mn-ea"/>
              </a:rPr>
              <a:t>服务商的订单页没有实现根据登录的用户查询该用户订单的问题，而是显示所有的订单信息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	2.</a:t>
            </a:r>
            <a:r>
              <a:rPr lang="zh-CN" altLang="en-US">
                <a:sym typeface="+mn-ea"/>
              </a:rPr>
              <a:t>对于登录注册方面未进行人性化的提示。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1334976" y="4178484"/>
            <a:ext cx="597809" cy="5978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49" name="Oval 13"/>
          <p:cNvSpPr/>
          <p:nvPr/>
        </p:nvSpPr>
        <p:spPr>
          <a:xfrm>
            <a:off x="2579770" y="4316364"/>
            <a:ext cx="321486" cy="318409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25500" dist="558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50" name="Oval 14"/>
          <p:cNvSpPr/>
          <p:nvPr/>
        </p:nvSpPr>
        <p:spPr>
          <a:xfrm>
            <a:off x="3686402" y="4345590"/>
            <a:ext cx="321486" cy="25995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25500" dist="558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51" name="Oval 15"/>
          <p:cNvSpPr/>
          <p:nvPr/>
        </p:nvSpPr>
        <p:spPr>
          <a:xfrm>
            <a:off x="8210231" y="4314825"/>
            <a:ext cx="269252" cy="321486"/>
          </a:xfrm>
          <a:custGeom>
            <a:avLst/>
            <a:gdLst>
              <a:gd name="connsiteX0" fmla="*/ 206816 w 281869"/>
              <a:gd name="connsiteY0" fmla="*/ 79120 h 336550"/>
              <a:gd name="connsiteX1" fmla="*/ 201524 w 281869"/>
              <a:gd name="connsiteY1" fmla="*/ 85782 h 336550"/>
              <a:gd name="connsiteX2" fmla="*/ 201524 w 281869"/>
              <a:gd name="connsiteY2" fmla="*/ 92444 h 336550"/>
              <a:gd name="connsiteX3" fmla="*/ 205493 w 281869"/>
              <a:gd name="connsiteY3" fmla="*/ 96441 h 336550"/>
              <a:gd name="connsiteX4" fmla="*/ 198878 w 281869"/>
              <a:gd name="connsiteY4" fmla="*/ 133748 h 336550"/>
              <a:gd name="connsiteX5" fmla="*/ 198878 w 281869"/>
              <a:gd name="connsiteY5" fmla="*/ 137745 h 336550"/>
              <a:gd name="connsiteX6" fmla="*/ 206816 w 281869"/>
              <a:gd name="connsiteY6" fmla="*/ 149736 h 336550"/>
              <a:gd name="connsiteX7" fmla="*/ 213430 w 281869"/>
              <a:gd name="connsiteY7" fmla="*/ 149736 h 336550"/>
              <a:gd name="connsiteX8" fmla="*/ 221368 w 281869"/>
              <a:gd name="connsiteY8" fmla="*/ 137745 h 336550"/>
              <a:gd name="connsiteX9" fmla="*/ 221368 w 281869"/>
              <a:gd name="connsiteY9" fmla="*/ 133748 h 336550"/>
              <a:gd name="connsiteX10" fmla="*/ 214753 w 281869"/>
              <a:gd name="connsiteY10" fmla="*/ 96441 h 336550"/>
              <a:gd name="connsiteX11" fmla="*/ 220045 w 281869"/>
              <a:gd name="connsiteY11" fmla="*/ 92444 h 336550"/>
              <a:gd name="connsiteX12" fmla="*/ 220045 w 281869"/>
              <a:gd name="connsiteY12" fmla="*/ 85782 h 336550"/>
              <a:gd name="connsiteX13" fmla="*/ 213430 w 281869"/>
              <a:gd name="connsiteY13" fmla="*/ 79120 h 336550"/>
              <a:gd name="connsiteX14" fmla="*/ 206816 w 281869"/>
              <a:gd name="connsiteY14" fmla="*/ 79120 h 336550"/>
              <a:gd name="connsiteX15" fmla="*/ 68439 w 281869"/>
              <a:gd name="connsiteY15" fmla="*/ 79120 h 336550"/>
              <a:gd name="connsiteX16" fmla="*/ 61824 w 281869"/>
              <a:gd name="connsiteY16" fmla="*/ 85782 h 336550"/>
              <a:gd name="connsiteX17" fmla="*/ 61824 w 281869"/>
              <a:gd name="connsiteY17" fmla="*/ 92444 h 336550"/>
              <a:gd name="connsiteX18" fmla="*/ 67116 w 281869"/>
              <a:gd name="connsiteY18" fmla="*/ 96441 h 336550"/>
              <a:gd name="connsiteX19" fmla="*/ 60501 w 281869"/>
              <a:gd name="connsiteY19" fmla="*/ 133748 h 336550"/>
              <a:gd name="connsiteX20" fmla="*/ 60501 w 281869"/>
              <a:gd name="connsiteY20" fmla="*/ 137745 h 336550"/>
              <a:gd name="connsiteX21" fmla="*/ 68439 w 281869"/>
              <a:gd name="connsiteY21" fmla="*/ 149736 h 336550"/>
              <a:gd name="connsiteX22" fmla="*/ 75053 w 281869"/>
              <a:gd name="connsiteY22" fmla="*/ 149736 h 336550"/>
              <a:gd name="connsiteX23" fmla="*/ 82991 w 281869"/>
              <a:gd name="connsiteY23" fmla="*/ 137745 h 336550"/>
              <a:gd name="connsiteX24" fmla="*/ 82991 w 281869"/>
              <a:gd name="connsiteY24" fmla="*/ 133748 h 336550"/>
              <a:gd name="connsiteX25" fmla="*/ 76376 w 281869"/>
              <a:gd name="connsiteY25" fmla="*/ 96441 h 336550"/>
              <a:gd name="connsiteX26" fmla="*/ 80345 w 281869"/>
              <a:gd name="connsiteY26" fmla="*/ 92444 h 336550"/>
              <a:gd name="connsiteX27" fmla="*/ 80345 w 281869"/>
              <a:gd name="connsiteY27" fmla="*/ 85782 h 336550"/>
              <a:gd name="connsiteX28" fmla="*/ 75053 w 281869"/>
              <a:gd name="connsiteY28" fmla="*/ 79120 h 336550"/>
              <a:gd name="connsiteX29" fmla="*/ 68439 w 281869"/>
              <a:gd name="connsiteY29" fmla="*/ 79120 h 336550"/>
              <a:gd name="connsiteX30" fmla="*/ 21218 w 281869"/>
              <a:gd name="connsiteY30" fmla="*/ 69850 h 336550"/>
              <a:gd name="connsiteX31" fmla="*/ 121201 w 281869"/>
              <a:gd name="connsiteY31" fmla="*/ 69850 h 336550"/>
              <a:gd name="connsiteX32" fmla="*/ 135672 w 281869"/>
              <a:gd name="connsiteY32" fmla="*/ 83053 h 336550"/>
              <a:gd name="connsiteX33" fmla="*/ 140934 w 281869"/>
              <a:gd name="connsiteY33" fmla="*/ 113420 h 336550"/>
              <a:gd name="connsiteX34" fmla="*/ 146197 w 281869"/>
              <a:gd name="connsiteY34" fmla="*/ 83053 h 336550"/>
              <a:gd name="connsiteX35" fmla="*/ 160668 w 281869"/>
              <a:gd name="connsiteY35" fmla="*/ 69850 h 336550"/>
              <a:gd name="connsiteX36" fmla="*/ 260651 w 281869"/>
              <a:gd name="connsiteY36" fmla="*/ 69850 h 336550"/>
              <a:gd name="connsiteX37" fmla="*/ 275123 w 281869"/>
              <a:gd name="connsiteY37" fmla="*/ 83053 h 336550"/>
              <a:gd name="connsiteX38" fmla="*/ 281700 w 281869"/>
              <a:gd name="connsiteY38" fmla="*/ 196599 h 336550"/>
              <a:gd name="connsiteX39" fmla="*/ 269860 w 281869"/>
              <a:gd name="connsiteY39" fmla="*/ 211122 h 336550"/>
              <a:gd name="connsiteX40" fmla="*/ 254073 w 281869"/>
              <a:gd name="connsiteY40" fmla="*/ 199239 h 336550"/>
              <a:gd name="connsiteX41" fmla="*/ 250127 w 281869"/>
              <a:gd name="connsiteY41" fmla="*/ 125303 h 336550"/>
              <a:gd name="connsiteX42" fmla="*/ 248811 w 281869"/>
              <a:gd name="connsiteY42" fmla="*/ 319386 h 336550"/>
              <a:gd name="connsiteX43" fmla="*/ 231709 w 281869"/>
              <a:gd name="connsiteY43" fmla="*/ 336550 h 336550"/>
              <a:gd name="connsiteX44" fmla="*/ 215922 w 281869"/>
              <a:gd name="connsiteY44" fmla="*/ 319386 h 336550"/>
              <a:gd name="connsiteX45" fmla="*/ 215922 w 281869"/>
              <a:gd name="connsiteY45" fmla="*/ 213762 h 336550"/>
              <a:gd name="connsiteX46" fmla="*/ 210660 w 281869"/>
              <a:gd name="connsiteY46" fmla="*/ 208481 h 336550"/>
              <a:gd name="connsiteX47" fmla="*/ 204082 w 281869"/>
              <a:gd name="connsiteY47" fmla="*/ 213762 h 336550"/>
              <a:gd name="connsiteX48" fmla="*/ 204082 w 281869"/>
              <a:gd name="connsiteY48" fmla="*/ 319386 h 336550"/>
              <a:gd name="connsiteX49" fmla="*/ 186979 w 281869"/>
              <a:gd name="connsiteY49" fmla="*/ 336550 h 336550"/>
              <a:gd name="connsiteX50" fmla="*/ 171193 w 281869"/>
              <a:gd name="connsiteY50" fmla="*/ 319386 h 336550"/>
              <a:gd name="connsiteX51" fmla="*/ 171193 w 281869"/>
              <a:gd name="connsiteY51" fmla="*/ 121342 h 336550"/>
              <a:gd name="connsiteX52" fmla="*/ 155406 w 281869"/>
              <a:gd name="connsiteY52" fmla="*/ 199239 h 336550"/>
              <a:gd name="connsiteX53" fmla="*/ 140934 w 281869"/>
              <a:gd name="connsiteY53" fmla="*/ 211122 h 336550"/>
              <a:gd name="connsiteX54" fmla="*/ 126463 w 281869"/>
              <a:gd name="connsiteY54" fmla="*/ 199239 h 336550"/>
              <a:gd name="connsiteX55" fmla="*/ 110676 w 281869"/>
              <a:gd name="connsiteY55" fmla="*/ 125303 h 336550"/>
              <a:gd name="connsiteX56" fmla="*/ 110676 w 281869"/>
              <a:gd name="connsiteY56" fmla="*/ 319386 h 336550"/>
              <a:gd name="connsiteX57" fmla="*/ 93574 w 281869"/>
              <a:gd name="connsiteY57" fmla="*/ 336550 h 336550"/>
              <a:gd name="connsiteX58" fmla="*/ 77787 w 281869"/>
              <a:gd name="connsiteY58" fmla="*/ 319386 h 336550"/>
              <a:gd name="connsiteX59" fmla="*/ 77787 w 281869"/>
              <a:gd name="connsiteY59" fmla="*/ 213762 h 336550"/>
              <a:gd name="connsiteX60" fmla="*/ 71209 w 281869"/>
              <a:gd name="connsiteY60" fmla="*/ 208481 h 336550"/>
              <a:gd name="connsiteX61" fmla="*/ 65947 w 281869"/>
              <a:gd name="connsiteY61" fmla="*/ 213762 h 336550"/>
              <a:gd name="connsiteX62" fmla="*/ 65947 w 281869"/>
              <a:gd name="connsiteY62" fmla="*/ 319386 h 336550"/>
              <a:gd name="connsiteX63" fmla="*/ 48845 w 281869"/>
              <a:gd name="connsiteY63" fmla="*/ 336550 h 336550"/>
              <a:gd name="connsiteX64" fmla="*/ 33058 w 281869"/>
              <a:gd name="connsiteY64" fmla="*/ 319386 h 336550"/>
              <a:gd name="connsiteX65" fmla="*/ 33058 w 281869"/>
              <a:gd name="connsiteY65" fmla="*/ 121342 h 336550"/>
              <a:gd name="connsiteX66" fmla="*/ 27796 w 281869"/>
              <a:gd name="connsiteY66" fmla="*/ 199239 h 336550"/>
              <a:gd name="connsiteX67" fmla="*/ 12009 w 281869"/>
              <a:gd name="connsiteY67" fmla="*/ 211122 h 336550"/>
              <a:gd name="connsiteX68" fmla="*/ 169 w 281869"/>
              <a:gd name="connsiteY68" fmla="*/ 196599 h 336550"/>
              <a:gd name="connsiteX69" fmla="*/ 6746 w 281869"/>
              <a:gd name="connsiteY69" fmla="*/ 83053 h 336550"/>
              <a:gd name="connsiteX70" fmla="*/ 21218 w 281869"/>
              <a:gd name="connsiteY70" fmla="*/ 69850 h 336550"/>
              <a:gd name="connsiteX71" fmla="*/ 210785 w 281869"/>
              <a:gd name="connsiteY71" fmla="*/ 0 h 336550"/>
              <a:gd name="connsiteX72" fmla="*/ 241742 w 281869"/>
              <a:gd name="connsiteY72" fmla="*/ 30163 h 336550"/>
              <a:gd name="connsiteX73" fmla="*/ 210785 w 281869"/>
              <a:gd name="connsiteY73" fmla="*/ 60326 h 336550"/>
              <a:gd name="connsiteX74" fmla="*/ 179828 w 281869"/>
              <a:gd name="connsiteY74" fmla="*/ 30163 h 336550"/>
              <a:gd name="connsiteX75" fmla="*/ 210785 w 281869"/>
              <a:gd name="connsiteY75" fmla="*/ 0 h 336550"/>
              <a:gd name="connsiteX76" fmla="*/ 71085 w 281869"/>
              <a:gd name="connsiteY76" fmla="*/ 0 h 336550"/>
              <a:gd name="connsiteX77" fmla="*/ 102042 w 281869"/>
              <a:gd name="connsiteY77" fmla="*/ 30163 h 336550"/>
              <a:gd name="connsiteX78" fmla="*/ 71085 w 281869"/>
              <a:gd name="connsiteY78" fmla="*/ 60326 h 336550"/>
              <a:gd name="connsiteX79" fmla="*/ 40128 w 281869"/>
              <a:gd name="connsiteY79" fmla="*/ 30163 h 336550"/>
              <a:gd name="connsiteX80" fmla="*/ 71085 w 281869"/>
              <a:gd name="connsiteY8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81869" h="336550">
                <a:moveTo>
                  <a:pt x="206816" y="79120"/>
                </a:moveTo>
                <a:cubicBezTo>
                  <a:pt x="206816" y="79120"/>
                  <a:pt x="206816" y="79120"/>
                  <a:pt x="201524" y="85782"/>
                </a:cubicBezTo>
                <a:cubicBezTo>
                  <a:pt x="198878" y="88447"/>
                  <a:pt x="198878" y="89779"/>
                  <a:pt x="201524" y="92444"/>
                </a:cubicBezTo>
                <a:cubicBezTo>
                  <a:pt x="201524" y="92444"/>
                  <a:pt x="201524" y="92444"/>
                  <a:pt x="205493" y="96441"/>
                </a:cubicBezTo>
                <a:cubicBezTo>
                  <a:pt x="205493" y="96441"/>
                  <a:pt x="205493" y="96441"/>
                  <a:pt x="198878" y="133748"/>
                </a:cubicBezTo>
                <a:cubicBezTo>
                  <a:pt x="198878" y="135080"/>
                  <a:pt x="198878" y="136413"/>
                  <a:pt x="198878" y="137745"/>
                </a:cubicBezTo>
                <a:cubicBezTo>
                  <a:pt x="198878" y="137745"/>
                  <a:pt x="198878" y="137745"/>
                  <a:pt x="206816" y="149736"/>
                </a:cubicBezTo>
                <a:cubicBezTo>
                  <a:pt x="208139" y="152401"/>
                  <a:pt x="212107" y="152401"/>
                  <a:pt x="213430" y="149736"/>
                </a:cubicBezTo>
                <a:cubicBezTo>
                  <a:pt x="213430" y="149736"/>
                  <a:pt x="213430" y="149736"/>
                  <a:pt x="221368" y="137745"/>
                </a:cubicBezTo>
                <a:cubicBezTo>
                  <a:pt x="222691" y="136413"/>
                  <a:pt x="222691" y="135080"/>
                  <a:pt x="221368" y="133748"/>
                </a:cubicBezTo>
                <a:cubicBezTo>
                  <a:pt x="221368" y="133748"/>
                  <a:pt x="221368" y="133748"/>
                  <a:pt x="214753" y="96441"/>
                </a:cubicBezTo>
                <a:cubicBezTo>
                  <a:pt x="214753" y="96441"/>
                  <a:pt x="214753" y="96441"/>
                  <a:pt x="220045" y="92444"/>
                </a:cubicBezTo>
                <a:cubicBezTo>
                  <a:pt x="221368" y="89779"/>
                  <a:pt x="221368" y="88447"/>
                  <a:pt x="220045" y="85782"/>
                </a:cubicBezTo>
                <a:cubicBezTo>
                  <a:pt x="220045" y="85782"/>
                  <a:pt x="220045" y="85782"/>
                  <a:pt x="213430" y="79120"/>
                </a:cubicBezTo>
                <a:cubicBezTo>
                  <a:pt x="212107" y="77788"/>
                  <a:pt x="209462" y="77788"/>
                  <a:pt x="206816" y="79120"/>
                </a:cubicBezTo>
                <a:close/>
                <a:moveTo>
                  <a:pt x="68439" y="79120"/>
                </a:moveTo>
                <a:cubicBezTo>
                  <a:pt x="68439" y="79120"/>
                  <a:pt x="68439" y="79120"/>
                  <a:pt x="61824" y="85782"/>
                </a:cubicBezTo>
                <a:cubicBezTo>
                  <a:pt x="60501" y="88447"/>
                  <a:pt x="60501" y="89779"/>
                  <a:pt x="61824" y="92444"/>
                </a:cubicBezTo>
                <a:cubicBezTo>
                  <a:pt x="61824" y="92444"/>
                  <a:pt x="61824" y="92444"/>
                  <a:pt x="67116" y="96441"/>
                </a:cubicBezTo>
                <a:cubicBezTo>
                  <a:pt x="67116" y="96441"/>
                  <a:pt x="67116" y="96441"/>
                  <a:pt x="60501" y="133748"/>
                </a:cubicBezTo>
                <a:cubicBezTo>
                  <a:pt x="59178" y="135080"/>
                  <a:pt x="59178" y="136413"/>
                  <a:pt x="60501" y="137745"/>
                </a:cubicBezTo>
                <a:cubicBezTo>
                  <a:pt x="60501" y="137745"/>
                  <a:pt x="60501" y="137745"/>
                  <a:pt x="68439" y="149736"/>
                </a:cubicBezTo>
                <a:cubicBezTo>
                  <a:pt x="69762" y="152401"/>
                  <a:pt x="73730" y="152401"/>
                  <a:pt x="75053" y="149736"/>
                </a:cubicBezTo>
                <a:cubicBezTo>
                  <a:pt x="75053" y="149736"/>
                  <a:pt x="75053" y="149736"/>
                  <a:pt x="82991" y="137745"/>
                </a:cubicBezTo>
                <a:cubicBezTo>
                  <a:pt x="82991" y="136413"/>
                  <a:pt x="82991" y="135080"/>
                  <a:pt x="82991" y="133748"/>
                </a:cubicBezTo>
                <a:cubicBezTo>
                  <a:pt x="82991" y="133748"/>
                  <a:pt x="82991" y="133748"/>
                  <a:pt x="76376" y="96441"/>
                </a:cubicBezTo>
                <a:cubicBezTo>
                  <a:pt x="76376" y="96441"/>
                  <a:pt x="76376" y="96441"/>
                  <a:pt x="80345" y="92444"/>
                </a:cubicBezTo>
                <a:cubicBezTo>
                  <a:pt x="82991" y="89779"/>
                  <a:pt x="82991" y="88447"/>
                  <a:pt x="80345" y="85782"/>
                </a:cubicBezTo>
                <a:cubicBezTo>
                  <a:pt x="80345" y="85782"/>
                  <a:pt x="80345" y="85782"/>
                  <a:pt x="75053" y="79120"/>
                </a:cubicBezTo>
                <a:cubicBezTo>
                  <a:pt x="72407" y="77788"/>
                  <a:pt x="69762" y="77788"/>
                  <a:pt x="68439" y="79120"/>
                </a:cubicBezTo>
                <a:close/>
                <a:moveTo>
                  <a:pt x="21218" y="69850"/>
                </a:moveTo>
                <a:cubicBezTo>
                  <a:pt x="21218" y="69850"/>
                  <a:pt x="21218" y="69850"/>
                  <a:pt x="121201" y="69850"/>
                </a:cubicBezTo>
                <a:cubicBezTo>
                  <a:pt x="129094" y="69850"/>
                  <a:pt x="135672" y="76451"/>
                  <a:pt x="135672" y="83053"/>
                </a:cubicBezTo>
                <a:cubicBezTo>
                  <a:pt x="135672" y="83053"/>
                  <a:pt x="135672" y="83053"/>
                  <a:pt x="140934" y="113420"/>
                </a:cubicBezTo>
                <a:cubicBezTo>
                  <a:pt x="140934" y="113420"/>
                  <a:pt x="140934" y="113420"/>
                  <a:pt x="146197" y="83053"/>
                </a:cubicBezTo>
                <a:cubicBezTo>
                  <a:pt x="146197" y="76451"/>
                  <a:pt x="152775" y="69850"/>
                  <a:pt x="160668" y="69850"/>
                </a:cubicBezTo>
                <a:cubicBezTo>
                  <a:pt x="160668" y="69850"/>
                  <a:pt x="160668" y="69850"/>
                  <a:pt x="260651" y="69850"/>
                </a:cubicBezTo>
                <a:cubicBezTo>
                  <a:pt x="267229" y="69850"/>
                  <a:pt x="273807" y="76451"/>
                  <a:pt x="275123" y="83053"/>
                </a:cubicBezTo>
                <a:cubicBezTo>
                  <a:pt x="275123" y="83053"/>
                  <a:pt x="275123" y="83053"/>
                  <a:pt x="281700" y="196599"/>
                </a:cubicBezTo>
                <a:cubicBezTo>
                  <a:pt x="283016" y="204520"/>
                  <a:pt x="276438" y="211122"/>
                  <a:pt x="269860" y="211122"/>
                </a:cubicBezTo>
                <a:cubicBezTo>
                  <a:pt x="261967" y="212442"/>
                  <a:pt x="255389" y="205841"/>
                  <a:pt x="254073" y="199239"/>
                </a:cubicBezTo>
                <a:cubicBezTo>
                  <a:pt x="254073" y="199239"/>
                  <a:pt x="254073" y="199239"/>
                  <a:pt x="250127" y="125303"/>
                </a:cubicBezTo>
                <a:cubicBezTo>
                  <a:pt x="250127" y="125303"/>
                  <a:pt x="250127" y="125303"/>
                  <a:pt x="248811" y="319386"/>
                </a:cubicBezTo>
                <a:cubicBezTo>
                  <a:pt x="248811" y="329949"/>
                  <a:pt x="240918" y="336550"/>
                  <a:pt x="231709" y="336550"/>
                </a:cubicBezTo>
                <a:cubicBezTo>
                  <a:pt x="222500" y="336550"/>
                  <a:pt x="215922" y="328628"/>
                  <a:pt x="215922" y="319386"/>
                </a:cubicBezTo>
                <a:cubicBezTo>
                  <a:pt x="215922" y="319386"/>
                  <a:pt x="215922" y="319386"/>
                  <a:pt x="215922" y="213762"/>
                </a:cubicBezTo>
                <a:cubicBezTo>
                  <a:pt x="215922" y="211122"/>
                  <a:pt x="213291" y="208481"/>
                  <a:pt x="210660" y="208481"/>
                </a:cubicBezTo>
                <a:cubicBezTo>
                  <a:pt x="206713" y="208481"/>
                  <a:pt x="204082" y="211122"/>
                  <a:pt x="204082" y="213762"/>
                </a:cubicBezTo>
                <a:cubicBezTo>
                  <a:pt x="204082" y="213762"/>
                  <a:pt x="204082" y="213762"/>
                  <a:pt x="204082" y="319386"/>
                </a:cubicBezTo>
                <a:cubicBezTo>
                  <a:pt x="204082" y="329949"/>
                  <a:pt x="196188" y="336550"/>
                  <a:pt x="186979" y="336550"/>
                </a:cubicBezTo>
                <a:cubicBezTo>
                  <a:pt x="177770" y="336550"/>
                  <a:pt x="171193" y="328628"/>
                  <a:pt x="171193" y="319386"/>
                </a:cubicBezTo>
                <a:cubicBezTo>
                  <a:pt x="171193" y="319386"/>
                  <a:pt x="171193" y="319386"/>
                  <a:pt x="171193" y="121342"/>
                </a:cubicBezTo>
                <a:cubicBezTo>
                  <a:pt x="171193" y="121342"/>
                  <a:pt x="171193" y="121342"/>
                  <a:pt x="155406" y="199239"/>
                </a:cubicBezTo>
                <a:cubicBezTo>
                  <a:pt x="154090" y="205841"/>
                  <a:pt x="148828" y="212442"/>
                  <a:pt x="140934" y="211122"/>
                </a:cubicBezTo>
                <a:cubicBezTo>
                  <a:pt x="133041" y="212442"/>
                  <a:pt x="127779" y="205841"/>
                  <a:pt x="126463" y="199239"/>
                </a:cubicBezTo>
                <a:cubicBezTo>
                  <a:pt x="126463" y="199239"/>
                  <a:pt x="126463" y="199239"/>
                  <a:pt x="110676" y="125303"/>
                </a:cubicBezTo>
                <a:cubicBezTo>
                  <a:pt x="110676" y="125303"/>
                  <a:pt x="110676" y="125303"/>
                  <a:pt x="110676" y="319386"/>
                </a:cubicBezTo>
                <a:cubicBezTo>
                  <a:pt x="110676" y="329949"/>
                  <a:pt x="102783" y="336550"/>
                  <a:pt x="93574" y="336550"/>
                </a:cubicBezTo>
                <a:cubicBezTo>
                  <a:pt x="84365" y="336550"/>
                  <a:pt x="77787" y="328628"/>
                  <a:pt x="77787" y="319386"/>
                </a:cubicBezTo>
                <a:cubicBezTo>
                  <a:pt x="77787" y="319386"/>
                  <a:pt x="77787" y="319386"/>
                  <a:pt x="77787" y="213762"/>
                </a:cubicBezTo>
                <a:cubicBezTo>
                  <a:pt x="77787" y="211122"/>
                  <a:pt x="75156" y="208481"/>
                  <a:pt x="71209" y="208481"/>
                </a:cubicBezTo>
                <a:cubicBezTo>
                  <a:pt x="68578" y="208481"/>
                  <a:pt x="65947" y="211122"/>
                  <a:pt x="65947" y="213762"/>
                </a:cubicBezTo>
                <a:cubicBezTo>
                  <a:pt x="65947" y="213762"/>
                  <a:pt x="65947" y="213762"/>
                  <a:pt x="65947" y="319386"/>
                </a:cubicBezTo>
                <a:cubicBezTo>
                  <a:pt x="65947" y="329949"/>
                  <a:pt x="58054" y="336550"/>
                  <a:pt x="48845" y="336550"/>
                </a:cubicBezTo>
                <a:cubicBezTo>
                  <a:pt x="39636" y="336550"/>
                  <a:pt x="33058" y="328628"/>
                  <a:pt x="33058" y="319386"/>
                </a:cubicBezTo>
                <a:cubicBezTo>
                  <a:pt x="33058" y="319386"/>
                  <a:pt x="33058" y="319386"/>
                  <a:pt x="33058" y="121342"/>
                </a:cubicBezTo>
                <a:cubicBezTo>
                  <a:pt x="33058" y="121342"/>
                  <a:pt x="33058" y="121342"/>
                  <a:pt x="27796" y="199239"/>
                </a:cubicBezTo>
                <a:cubicBezTo>
                  <a:pt x="26480" y="205841"/>
                  <a:pt x="19902" y="212442"/>
                  <a:pt x="12009" y="211122"/>
                </a:cubicBezTo>
                <a:cubicBezTo>
                  <a:pt x="5431" y="211122"/>
                  <a:pt x="-1147" y="204520"/>
                  <a:pt x="169" y="196599"/>
                </a:cubicBezTo>
                <a:cubicBezTo>
                  <a:pt x="169" y="196599"/>
                  <a:pt x="169" y="196599"/>
                  <a:pt x="6746" y="83053"/>
                </a:cubicBezTo>
                <a:cubicBezTo>
                  <a:pt x="8062" y="76451"/>
                  <a:pt x="14640" y="69850"/>
                  <a:pt x="21218" y="69850"/>
                </a:cubicBezTo>
                <a:close/>
                <a:moveTo>
                  <a:pt x="210785" y="0"/>
                </a:moveTo>
                <a:cubicBezTo>
                  <a:pt x="227882" y="0"/>
                  <a:pt x="241742" y="13504"/>
                  <a:pt x="241742" y="30163"/>
                </a:cubicBezTo>
                <a:cubicBezTo>
                  <a:pt x="241742" y="46822"/>
                  <a:pt x="227882" y="60326"/>
                  <a:pt x="210785" y="60326"/>
                </a:cubicBezTo>
                <a:cubicBezTo>
                  <a:pt x="193688" y="60326"/>
                  <a:pt x="179828" y="46822"/>
                  <a:pt x="179828" y="30163"/>
                </a:cubicBezTo>
                <a:cubicBezTo>
                  <a:pt x="179828" y="13504"/>
                  <a:pt x="193688" y="0"/>
                  <a:pt x="210785" y="0"/>
                </a:cubicBezTo>
                <a:close/>
                <a:moveTo>
                  <a:pt x="71085" y="0"/>
                </a:moveTo>
                <a:cubicBezTo>
                  <a:pt x="88182" y="0"/>
                  <a:pt x="102042" y="13504"/>
                  <a:pt x="102042" y="30163"/>
                </a:cubicBezTo>
                <a:cubicBezTo>
                  <a:pt x="102042" y="46822"/>
                  <a:pt x="88182" y="60326"/>
                  <a:pt x="71085" y="60326"/>
                </a:cubicBezTo>
                <a:cubicBezTo>
                  <a:pt x="53988" y="60326"/>
                  <a:pt x="40128" y="46822"/>
                  <a:pt x="40128" y="30163"/>
                </a:cubicBezTo>
                <a:cubicBezTo>
                  <a:pt x="40128" y="13504"/>
                  <a:pt x="53988" y="0"/>
                  <a:pt x="710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25500" dist="558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53" name="Oval 16"/>
          <p:cNvSpPr/>
          <p:nvPr/>
        </p:nvSpPr>
        <p:spPr>
          <a:xfrm>
            <a:off x="10397376" y="4329120"/>
            <a:ext cx="321486" cy="292897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25500" dist="558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48" name="Oval 13"/>
          <p:cNvSpPr/>
          <p:nvPr/>
        </p:nvSpPr>
        <p:spPr>
          <a:xfrm>
            <a:off x="1473138" y="4321143"/>
            <a:ext cx="321486" cy="308850"/>
          </a:xfrm>
          <a:custGeom>
            <a:avLst/>
            <a:gdLst>
              <a:gd name="T0" fmla="*/ 114 w 276"/>
              <a:gd name="T1" fmla="*/ 257 h 265"/>
              <a:gd name="T2" fmla="*/ 143 w 276"/>
              <a:gd name="T3" fmla="*/ 249 h 265"/>
              <a:gd name="T4" fmla="*/ 263 w 276"/>
              <a:gd name="T5" fmla="*/ 35 h 265"/>
              <a:gd name="T6" fmla="*/ 234 w 276"/>
              <a:gd name="T7" fmla="*/ 17 h 265"/>
              <a:gd name="T8" fmla="*/ 117 w 276"/>
              <a:gd name="T9" fmla="*/ 210 h 265"/>
              <a:gd name="T10" fmla="*/ 42 w 276"/>
              <a:gd name="T11" fmla="*/ 140 h 265"/>
              <a:gd name="T12" fmla="*/ 18 w 276"/>
              <a:gd name="T13" fmla="*/ 164 h 265"/>
              <a:gd name="T14" fmla="*/ 114 w 276"/>
              <a:gd name="T15" fmla="*/ 257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6" h="265">
                <a:moveTo>
                  <a:pt x="114" y="257"/>
                </a:moveTo>
                <a:cubicBezTo>
                  <a:pt x="123" y="265"/>
                  <a:pt x="141" y="262"/>
                  <a:pt x="143" y="249"/>
                </a:cubicBezTo>
                <a:cubicBezTo>
                  <a:pt x="155" y="168"/>
                  <a:pt x="217" y="99"/>
                  <a:pt x="263" y="35"/>
                </a:cubicBezTo>
                <a:cubicBezTo>
                  <a:pt x="276" y="17"/>
                  <a:pt x="246" y="0"/>
                  <a:pt x="234" y="17"/>
                </a:cubicBezTo>
                <a:cubicBezTo>
                  <a:pt x="191" y="77"/>
                  <a:pt x="138" y="139"/>
                  <a:pt x="117" y="210"/>
                </a:cubicBezTo>
                <a:cubicBezTo>
                  <a:pt x="93" y="186"/>
                  <a:pt x="69" y="162"/>
                  <a:pt x="42" y="140"/>
                </a:cubicBezTo>
                <a:cubicBezTo>
                  <a:pt x="25" y="126"/>
                  <a:pt x="0" y="150"/>
                  <a:pt x="18" y="164"/>
                </a:cubicBezTo>
                <a:cubicBezTo>
                  <a:pt x="53" y="192"/>
                  <a:pt x="83" y="225"/>
                  <a:pt x="114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25500" dist="558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" name="文本框 2"/>
          <p:cNvSpPr txBox="1"/>
          <p:nvPr/>
        </p:nvSpPr>
        <p:spPr>
          <a:xfrm>
            <a:off x="2209165" y="437515"/>
            <a:ext cx="1605280" cy="548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dirty="0" smtClean="0">
                <a:latin typeface="+mj-ea"/>
                <a:ea typeface="+mj-ea"/>
                <a:sym typeface="+mn-ea"/>
              </a:rPr>
              <a:t>个人收获</a:t>
            </a:r>
            <a:endParaRPr lang="zh-CN" altLang="en-US" sz="2800" dirty="0" smtClean="0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7485" y="1630045"/>
            <a:ext cx="4800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通过这个项目有以下收获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884295" y="2600325"/>
            <a:ext cx="6441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学习了</a:t>
            </a:r>
            <a:r>
              <a:rPr lang="en-US" altLang="zh-CN"/>
              <a:t>ssm</a:t>
            </a:r>
            <a:r>
              <a:rPr lang="zh-CN" altLang="en-US"/>
              <a:t>框架使用，用</a:t>
            </a:r>
            <a:r>
              <a:rPr lang="en-US" altLang="zh-CN"/>
              <a:t>request.getSession</a:t>
            </a:r>
            <a:r>
              <a:rPr lang="zh-CN" altLang="en-US"/>
              <a:t>的方法登录，注册和修改密码，分页和模糊查询和</a:t>
            </a:r>
            <a:r>
              <a:rPr lang="en-US" altLang="zh-CN"/>
              <a:t>js</a:t>
            </a:r>
            <a:r>
              <a:rPr lang="zh-CN" altLang="en-US"/>
              <a:t>方法的三级联动</a:t>
            </a:r>
            <a:endParaRPr lang="en-US" altLang="zh-CN"/>
          </a:p>
          <a:p>
            <a:r>
              <a:rPr lang="zh-CN" altLang="en-US"/>
              <a:t>最重要的是把</a:t>
            </a:r>
            <a:r>
              <a:rPr lang="en-US" altLang="zh-CN"/>
              <a:t>input</a:t>
            </a:r>
            <a:r>
              <a:rPr lang="zh-CN" altLang="en-US"/>
              <a:t>标签的类型改成</a:t>
            </a:r>
            <a:r>
              <a:rPr lang="en-US" altLang="zh-CN">
                <a:sym typeface="+mn-ea"/>
              </a:rPr>
              <a:t>password</a:t>
            </a:r>
            <a:r>
              <a:rPr lang="zh-CN" altLang="en-US">
                <a:sym typeface="+mn-ea"/>
              </a:rPr>
              <a:t>便可对密码进行隐藏显示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 animBg="1"/>
      <p:bldP spid="50" grpId="0" animBg="1"/>
      <p:bldP spid="51" grpId="0" animBg="1"/>
      <p:bldP spid="53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81517" y="1764511"/>
            <a:ext cx="859790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22015" y="1118235"/>
            <a:ext cx="4751705" cy="462153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04269" y="3012527"/>
            <a:ext cx="63624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李肖月秀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7460" y="4686300"/>
            <a:ext cx="186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服务商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19677" y="3102982"/>
            <a:ext cx="651320" cy="65132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614260" y="1382867"/>
            <a:ext cx="4125252" cy="4270375"/>
            <a:chOff x="4422355" y="1461607"/>
            <a:chExt cx="4125252" cy="4270375"/>
          </a:xfrm>
        </p:grpSpPr>
        <p:grpSp>
          <p:nvGrpSpPr>
            <p:cNvPr id="4" name="iṩľïďe"/>
            <p:cNvGrpSpPr/>
            <p:nvPr/>
          </p:nvGrpSpPr>
          <p:grpSpPr>
            <a:xfrm>
              <a:off x="4422355" y="1747860"/>
              <a:ext cx="3347292" cy="3984122"/>
              <a:chOff x="4381415" y="1933352"/>
              <a:chExt cx="3429171" cy="4081579"/>
            </a:xfrm>
          </p:grpSpPr>
          <p:sp>
            <p:nvSpPr>
              <p:cNvPr id="25" name="íśľíḋe"/>
              <p:cNvSpPr/>
              <p:nvPr/>
            </p:nvSpPr>
            <p:spPr bwMode="auto">
              <a:xfrm>
                <a:off x="4818308" y="1933352"/>
                <a:ext cx="2518000" cy="4081579"/>
              </a:xfrm>
              <a:custGeom>
                <a:avLst/>
                <a:gdLst>
                  <a:gd name="T0" fmla="*/ 2002 w 2007"/>
                  <a:gd name="T1" fmla="*/ 348 h 3267"/>
                  <a:gd name="T2" fmla="*/ 2007 w 2007"/>
                  <a:gd name="T3" fmla="*/ 341 h 3267"/>
                  <a:gd name="T4" fmla="*/ 2002 w 2007"/>
                  <a:gd name="T5" fmla="*/ 346 h 3267"/>
                  <a:gd name="T6" fmla="*/ 2005 w 2007"/>
                  <a:gd name="T7" fmla="*/ 341 h 3267"/>
                  <a:gd name="T8" fmla="*/ 1694 w 2007"/>
                  <a:gd name="T9" fmla="*/ 2 h 3267"/>
                  <a:gd name="T10" fmla="*/ 1694 w 2007"/>
                  <a:gd name="T11" fmla="*/ 4 h 3267"/>
                  <a:gd name="T12" fmla="*/ 1696 w 2007"/>
                  <a:gd name="T13" fmla="*/ 4 h 3267"/>
                  <a:gd name="T14" fmla="*/ 1696 w 2007"/>
                  <a:gd name="T15" fmla="*/ 2 h 3267"/>
                  <a:gd name="T16" fmla="*/ 1696 w 2007"/>
                  <a:gd name="T17" fmla="*/ 2 h 3267"/>
                  <a:gd name="T18" fmla="*/ 315 w 2007"/>
                  <a:gd name="T19" fmla="*/ 0 h 3267"/>
                  <a:gd name="T20" fmla="*/ 336 w 2007"/>
                  <a:gd name="T21" fmla="*/ 29 h 3267"/>
                  <a:gd name="T22" fmla="*/ 313 w 2007"/>
                  <a:gd name="T23" fmla="*/ 0 h 3267"/>
                  <a:gd name="T24" fmla="*/ 0 w 2007"/>
                  <a:gd name="T25" fmla="*/ 341 h 3267"/>
                  <a:gd name="T26" fmla="*/ 2 w 2007"/>
                  <a:gd name="T27" fmla="*/ 341 h 3267"/>
                  <a:gd name="T28" fmla="*/ 2 w 2007"/>
                  <a:gd name="T29" fmla="*/ 341 h 3267"/>
                  <a:gd name="T30" fmla="*/ 2 w 2007"/>
                  <a:gd name="T31" fmla="*/ 341 h 3267"/>
                  <a:gd name="T32" fmla="*/ 667 w 2007"/>
                  <a:gd name="T33" fmla="*/ 2339 h 3267"/>
                  <a:gd name="T34" fmla="*/ 997 w 2007"/>
                  <a:gd name="T35" fmla="*/ 3267 h 3267"/>
                  <a:gd name="T36" fmla="*/ 1340 w 2007"/>
                  <a:gd name="T37" fmla="*/ 2339 h 3267"/>
                  <a:gd name="T38" fmla="*/ 2002 w 2007"/>
                  <a:gd name="T39" fmla="*/ 348 h 3267"/>
                  <a:gd name="T40" fmla="*/ 2002 w 2007"/>
                  <a:gd name="T41" fmla="*/ 348 h 3267"/>
                  <a:gd name="T42" fmla="*/ 1255 w 2007"/>
                  <a:gd name="T43" fmla="*/ 1091 h 3267"/>
                  <a:gd name="T44" fmla="*/ 1255 w 2007"/>
                  <a:gd name="T45" fmla="*/ 1091 h 3267"/>
                  <a:gd name="T46" fmla="*/ 1255 w 2007"/>
                  <a:gd name="T47" fmla="*/ 1091 h 3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07" h="3267">
                    <a:moveTo>
                      <a:pt x="2002" y="348"/>
                    </a:moveTo>
                    <a:cubicBezTo>
                      <a:pt x="2005" y="346"/>
                      <a:pt x="2005" y="343"/>
                      <a:pt x="2007" y="341"/>
                    </a:cubicBezTo>
                    <a:cubicBezTo>
                      <a:pt x="2005" y="343"/>
                      <a:pt x="2005" y="343"/>
                      <a:pt x="2002" y="346"/>
                    </a:cubicBezTo>
                    <a:cubicBezTo>
                      <a:pt x="2005" y="341"/>
                      <a:pt x="2005" y="341"/>
                      <a:pt x="2005" y="341"/>
                    </a:cubicBezTo>
                    <a:cubicBezTo>
                      <a:pt x="1694" y="2"/>
                      <a:pt x="1694" y="2"/>
                      <a:pt x="1694" y="2"/>
                    </a:cubicBezTo>
                    <a:cubicBezTo>
                      <a:pt x="1694" y="4"/>
                      <a:pt x="1694" y="4"/>
                      <a:pt x="1694" y="4"/>
                    </a:cubicBezTo>
                    <a:cubicBezTo>
                      <a:pt x="1696" y="4"/>
                      <a:pt x="1696" y="4"/>
                      <a:pt x="1696" y="4"/>
                    </a:cubicBezTo>
                    <a:cubicBezTo>
                      <a:pt x="1696" y="2"/>
                      <a:pt x="1696" y="2"/>
                      <a:pt x="1696" y="2"/>
                    </a:cubicBezTo>
                    <a:cubicBezTo>
                      <a:pt x="1696" y="2"/>
                      <a:pt x="1696" y="2"/>
                      <a:pt x="1696" y="2"/>
                    </a:cubicBezTo>
                    <a:cubicBezTo>
                      <a:pt x="1645" y="2"/>
                      <a:pt x="324" y="4"/>
                      <a:pt x="315" y="0"/>
                    </a:cubicBezTo>
                    <a:cubicBezTo>
                      <a:pt x="321" y="10"/>
                      <a:pt x="328" y="21"/>
                      <a:pt x="336" y="29"/>
                    </a:cubicBezTo>
                    <a:cubicBezTo>
                      <a:pt x="321" y="10"/>
                      <a:pt x="313" y="0"/>
                      <a:pt x="313" y="0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2" y="341"/>
                      <a:pt x="2" y="341"/>
                      <a:pt x="2" y="341"/>
                    </a:cubicBezTo>
                    <a:cubicBezTo>
                      <a:pt x="2" y="341"/>
                      <a:pt x="2" y="341"/>
                      <a:pt x="2" y="341"/>
                    </a:cubicBezTo>
                    <a:cubicBezTo>
                      <a:pt x="2" y="341"/>
                      <a:pt x="2" y="341"/>
                      <a:pt x="2" y="341"/>
                    </a:cubicBezTo>
                    <a:cubicBezTo>
                      <a:pt x="667" y="2339"/>
                      <a:pt x="667" y="2339"/>
                      <a:pt x="667" y="2339"/>
                    </a:cubicBezTo>
                    <a:cubicBezTo>
                      <a:pt x="997" y="3267"/>
                      <a:pt x="997" y="3267"/>
                      <a:pt x="997" y="3267"/>
                    </a:cubicBezTo>
                    <a:cubicBezTo>
                      <a:pt x="1340" y="2339"/>
                      <a:pt x="1340" y="2339"/>
                      <a:pt x="1340" y="2339"/>
                    </a:cubicBezTo>
                    <a:cubicBezTo>
                      <a:pt x="2002" y="348"/>
                      <a:pt x="2002" y="348"/>
                      <a:pt x="2002" y="348"/>
                    </a:cubicBezTo>
                    <a:cubicBezTo>
                      <a:pt x="2002" y="348"/>
                      <a:pt x="2002" y="348"/>
                      <a:pt x="2002" y="348"/>
                    </a:cubicBezTo>
                    <a:close/>
                    <a:moveTo>
                      <a:pt x="1255" y="1091"/>
                    </a:moveTo>
                    <a:cubicBezTo>
                      <a:pt x="1255" y="1091"/>
                      <a:pt x="1255" y="1091"/>
                      <a:pt x="1255" y="1091"/>
                    </a:cubicBezTo>
                    <a:cubicBezTo>
                      <a:pt x="1255" y="1091"/>
                      <a:pt x="1255" y="1091"/>
                      <a:pt x="1255" y="109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îṡļiḍe"/>
              <p:cNvSpPr/>
              <p:nvPr/>
            </p:nvSpPr>
            <p:spPr bwMode="auto">
              <a:xfrm>
                <a:off x="5553549" y="2642937"/>
                <a:ext cx="1046784" cy="3371994"/>
              </a:xfrm>
              <a:custGeom>
                <a:avLst/>
                <a:gdLst>
                  <a:gd name="T0" fmla="*/ 1428 w 1428"/>
                  <a:gd name="T1" fmla="*/ 3574 h 4600"/>
                  <a:gd name="T2" fmla="*/ 904 w 1428"/>
                  <a:gd name="T3" fmla="*/ 1384 h 4600"/>
                  <a:gd name="T4" fmla="*/ 1150 w 1428"/>
                  <a:gd name="T5" fmla="*/ 897 h 4600"/>
                  <a:gd name="T6" fmla="*/ 707 w 1428"/>
                  <a:gd name="T7" fmla="*/ 0 h 4600"/>
                  <a:gd name="T8" fmla="*/ 276 w 1428"/>
                  <a:gd name="T9" fmla="*/ 878 h 4600"/>
                  <a:gd name="T10" fmla="*/ 527 w 1428"/>
                  <a:gd name="T11" fmla="*/ 1384 h 4600"/>
                  <a:gd name="T12" fmla="*/ 0 w 1428"/>
                  <a:gd name="T13" fmla="*/ 3591 h 4600"/>
                  <a:gd name="T14" fmla="*/ 707 w 1428"/>
                  <a:gd name="T15" fmla="*/ 4600 h 4600"/>
                  <a:gd name="T16" fmla="*/ 1428 w 1428"/>
                  <a:gd name="T17" fmla="*/ 3574 h 4600"/>
                  <a:gd name="T18" fmla="*/ 1428 w 1428"/>
                  <a:gd name="T19" fmla="*/ 3574 h 4600"/>
                  <a:gd name="T20" fmla="*/ 1428 w 1428"/>
                  <a:gd name="T21" fmla="*/ 35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8" h="4600">
                    <a:moveTo>
                      <a:pt x="1428" y="3574"/>
                    </a:moveTo>
                    <a:lnTo>
                      <a:pt x="904" y="1384"/>
                    </a:lnTo>
                    <a:lnTo>
                      <a:pt x="1150" y="897"/>
                    </a:lnTo>
                    <a:lnTo>
                      <a:pt x="707" y="0"/>
                    </a:lnTo>
                    <a:lnTo>
                      <a:pt x="276" y="878"/>
                    </a:lnTo>
                    <a:lnTo>
                      <a:pt x="527" y="1384"/>
                    </a:lnTo>
                    <a:lnTo>
                      <a:pt x="0" y="3591"/>
                    </a:lnTo>
                    <a:lnTo>
                      <a:pt x="707" y="4600"/>
                    </a:lnTo>
                    <a:lnTo>
                      <a:pt x="1428" y="3574"/>
                    </a:lnTo>
                    <a:lnTo>
                      <a:pt x="1428" y="3574"/>
                    </a:lnTo>
                    <a:lnTo>
                      <a:pt x="1428" y="35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íṣľíḓé"/>
              <p:cNvSpPr/>
              <p:nvPr/>
            </p:nvSpPr>
            <p:spPr bwMode="auto">
              <a:xfrm>
                <a:off x="5214884" y="1933352"/>
                <a:ext cx="1724115" cy="709585"/>
              </a:xfrm>
              <a:custGeom>
                <a:avLst/>
                <a:gdLst>
                  <a:gd name="T0" fmla="*/ 0 w 1374"/>
                  <a:gd name="T1" fmla="*/ 0 h 568"/>
                  <a:gd name="T2" fmla="*/ 1374 w 1374"/>
                  <a:gd name="T3" fmla="*/ 0 h 568"/>
                  <a:gd name="T4" fmla="*/ 681 w 1374"/>
                  <a:gd name="T5" fmla="*/ 568 h 568"/>
                  <a:gd name="T6" fmla="*/ 0 w 1374"/>
                  <a:gd name="T7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74" h="568">
                    <a:moveTo>
                      <a:pt x="0" y="0"/>
                    </a:moveTo>
                    <a:cubicBezTo>
                      <a:pt x="11" y="4"/>
                      <a:pt x="1374" y="0"/>
                      <a:pt x="1374" y="0"/>
                    </a:cubicBezTo>
                    <a:cubicBezTo>
                      <a:pt x="1289" y="188"/>
                      <a:pt x="1188" y="348"/>
                      <a:pt x="681" y="568"/>
                    </a:cubicBezTo>
                    <a:cubicBezTo>
                      <a:pt x="681" y="568"/>
                      <a:pt x="339" y="47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íṩḻiḑê"/>
              <p:cNvSpPr/>
              <p:nvPr/>
            </p:nvSpPr>
            <p:spPr bwMode="auto">
              <a:xfrm>
                <a:off x="4381415" y="2413495"/>
                <a:ext cx="1685264" cy="3601436"/>
              </a:xfrm>
              <a:custGeom>
                <a:avLst/>
                <a:gdLst>
                  <a:gd name="T0" fmla="*/ 1280 w 1343"/>
                  <a:gd name="T1" fmla="*/ 2789 h 2883"/>
                  <a:gd name="T2" fmla="*/ 1216 w 1343"/>
                  <a:gd name="T3" fmla="*/ 2696 h 2883"/>
                  <a:gd name="T4" fmla="*/ 1088 w 1343"/>
                  <a:gd name="T5" fmla="*/ 2511 h 2883"/>
                  <a:gd name="T6" fmla="*/ 958 w 1343"/>
                  <a:gd name="T7" fmla="*/ 2326 h 2883"/>
                  <a:gd name="T8" fmla="*/ 828 w 1343"/>
                  <a:gd name="T9" fmla="*/ 2141 h 2883"/>
                  <a:gd name="T10" fmla="*/ 697 w 1343"/>
                  <a:gd name="T11" fmla="*/ 1958 h 2883"/>
                  <a:gd name="T12" fmla="*/ 565 w 1343"/>
                  <a:gd name="T13" fmla="*/ 1774 h 2883"/>
                  <a:gd name="T14" fmla="*/ 499 w 1343"/>
                  <a:gd name="T15" fmla="*/ 1682 h 2883"/>
                  <a:gd name="T16" fmla="*/ 433 w 1343"/>
                  <a:gd name="T17" fmla="*/ 1591 h 2883"/>
                  <a:gd name="T18" fmla="*/ 316 w 1343"/>
                  <a:gd name="T19" fmla="*/ 1427 h 2883"/>
                  <a:gd name="T20" fmla="*/ 457 w 1343"/>
                  <a:gd name="T21" fmla="*/ 1319 h 2883"/>
                  <a:gd name="T22" fmla="*/ 619 w 1343"/>
                  <a:gd name="T23" fmla="*/ 1194 h 2883"/>
                  <a:gd name="T24" fmla="*/ 644 w 1343"/>
                  <a:gd name="T25" fmla="*/ 1175 h 2883"/>
                  <a:gd name="T26" fmla="*/ 616 w 1343"/>
                  <a:gd name="T27" fmla="*/ 1156 h 2883"/>
                  <a:gd name="T28" fmla="*/ 469 w 1343"/>
                  <a:gd name="T29" fmla="*/ 1064 h 2883"/>
                  <a:gd name="T30" fmla="*/ 324 w 1343"/>
                  <a:gd name="T31" fmla="*/ 973 h 2883"/>
                  <a:gd name="T32" fmla="*/ 177 w 1343"/>
                  <a:gd name="T33" fmla="*/ 881 h 2883"/>
                  <a:gd name="T34" fmla="*/ 41 w 1343"/>
                  <a:gd name="T35" fmla="*/ 796 h 2883"/>
                  <a:gd name="T36" fmla="*/ 98 w 1343"/>
                  <a:gd name="T37" fmla="*/ 607 h 2883"/>
                  <a:gd name="T38" fmla="*/ 160 w 1343"/>
                  <a:gd name="T39" fmla="*/ 406 h 2883"/>
                  <a:gd name="T40" fmla="*/ 220 w 1343"/>
                  <a:gd name="T41" fmla="*/ 204 h 2883"/>
                  <a:gd name="T42" fmla="*/ 248 w 1343"/>
                  <a:gd name="T43" fmla="*/ 102 h 2883"/>
                  <a:gd name="T44" fmla="*/ 277 w 1343"/>
                  <a:gd name="T45" fmla="*/ 0 h 2883"/>
                  <a:gd name="T46" fmla="*/ 243 w 1343"/>
                  <a:gd name="T47" fmla="*/ 100 h 2883"/>
                  <a:gd name="T48" fmla="*/ 207 w 1343"/>
                  <a:gd name="T49" fmla="*/ 200 h 2883"/>
                  <a:gd name="T50" fmla="*/ 139 w 1343"/>
                  <a:gd name="T51" fmla="*/ 399 h 2883"/>
                  <a:gd name="T52" fmla="*/ 71 w 1343"/>
                  <a:gd name="T53" fmla="*/ 599 h 2883"/>
                  <a:gd name="T54" fmla="*/ 5 w 1343"/>
                  <a:gd name="T55" fmla="*/ 801 h 2883"/>
                  <a:gd name="T56" fmla="*/ 0 w 1343"/>
                  <a:gd name="T57" fmla="*/ 813 h 2883"/>
                  <a:gd name="T58" fmla="*/ 11 w 1343"/>
                  <a:gd name="T59" fmla="*/ 820 h 2883"/>
                  <a:gd name="T60" fmla="*/ 156 w 1343"/>
                  <a:gd name="T61" fmla="*/ 915 h 2883"/>
                  <a:gd name="T62" fmla="*/ 301 w 1343"/>
                  <a:gd name="T63" fmla="*/ 1009 h 2883"/>
                  <a:gd name="T64" fmla="*/ 446 w 1343"/>
                  <a:gd name="T65" fmla="*/ 1102 h 2883"/>
                  <a:gd name="T66" fmla="*/ 563 w 1343"/>
                  <a:gd name="T67" fmla="*/ 1177 h 2883"/>
                  <a:gd name="T68" fmla="*/ 429 w 1343"/>
                  <a:gd name="T69" fmla="*/ 1281 h 2883"/>
                  <a:gd name="T70" fmla="*/ 267 w 1343"/>
                  <a:gd name="T71" fmla="*/ 1404 h 2883"/>
                  <a:gd name="T72" fmla="*/ 250 w 1343"/>
                  <a:gd name="T73" fmla="*/ 1419 h 2883"/>
                  <a:gd name="T74" fmla="*/ 263 w 1343"/>
                  <a:gd name="T75" fmla="*/ 1436 h 2883"/>
                  <a:gd name="T76" fmla="*/ 397 w 1343"/>
                  <a:gd name="T77" fmla="*/ 1619 h 2883"/>
                  <a:gd name="T78" fmla="*/ 463 w 1343"/>
                  <a:gd name="T79" fmla="*/ 1710 h 2883"/>
                  <a:gd name="T80" fmla="*/ 529 w 1343"/>
                  <a:gd name="T81" fmla="*/ 1801 h 2883"/>
                  <a:gd name="T82" fmla="*/ 663 w 1343"/>
                  <a:gd name="T83" fmla="*/ 1982 h 2883"/>
                  <a:gd name="T84" fmla="*/ 798 w 1343"/>
                  <a:gd name="T85" fmla="*/ 2165 h 2883"/>
                  <a:gd name="T86" fmla="*/ 934 w 1343"/>
                  <a:gd name="T87" fmla="*/ 2345 h 2883"/>
                  <a:gd name="T88" fmla="*/ 1068 w 1343"/>
                  <a:gd name="T89" fmla="*/ 2524 h 2883"/>
                  <a:gd name="T90" fmla="*/ 1205 w 1343"/>
                  <a:gd name="T91" fmla="*/ 2704 h 2883"/>
                  <a:gd name="T92" fmla="*/ 1275 w 1343"/>
                  <a:gd name="T93" fmla="*/ 2793 h 2883"/>
                  <a:gd name="T94" fmla="*/ 1343 w 1343"/>
                  <a:gd name="T95" fmla="*/ 2883 h 2883"/>
                  <a:gd name="T96" fmla="*/ 1280 w 1343"/>
                  <a:gd name="T97" fmla="*/ 2789 h 2883"/>
                  <a:gd name="T98" fmla="*/ 1280 w 1343"/>
                  <a:gd name="T99" fmla="*/ 2789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43" h="2883">
                    <a:moveTo>
                      <a:pt x="1280" y="2789"/>
                    </a:moveTo>
                    <a:cubicBezTo>
                      <a:pt x="1216" y="2696"/>
                      <a:pt x="1216" y="2696"/>
                      <a:pt x="1216" y="2696"/>
                    </a:cubicBezTo>
                    <a:cubicBezTo>
                      <a:pt x="1088" y="2511"/>
                      <a:pt x="1088" y="2511"/>
                      <a:pt x="1088" y="2511"/>
                    </a:cubicBezTo>
                    <a:cubicBezTo>
                      <a:pt x="958" y="2326"/>
                      <a:pt x="958" y="2326"/>
                      <a:pt x="958" y="2326"/>
                    </a:cubicBezTo>
                    <a:cubicBezTo>
                      <a:pt x="915" y="2264"/>
                      <a:pt x="870" y="2203"/>
                      <a:pt x="828" y="2141"/>
                    </a:cubicBezTo>
                    <a:cubicBezTo>
                      <a:pt x="785" y="2082"/>
                      <a:pt x="740" y="2020"/>
                      <a:pt x="697" y="1958"/>
                    </a:cubicBezTo>
                    <a:cubicBezTo>
                      <a:pt x="565" y="1774"/>
                      <a:pt x="565" y="1774"/>
                      <a:pt x="565" y="1774"/>
                    </a:cubicBezTo>
                    <a:cubicBezTo>
                      <a:pt x="499" y="1682"/>
                      <a:pt x="499" y="1682"/>
                      <a:pt x="499" y="1682"/>
                    </a:cubicBezTo>
                    <a:cubicBezTo>
                      <a:pt x="433" y="1591"/>
                      <a:pt x="433" y="1591"/>
                      <a:pt x="433" y="1591"/>
                    </a:cubicBezTo>
                    <a:cubicBezTo>
                      <a:pt x="316" y="1427"/>
                      <a:pt x="316" y="1427"/>
                      <a:pt x="316" y="1427"/>
                    </a:cubicBezTo>
                    <a:cubicBezTo>
                      <a:pt x="363" y="1391"/>
                      <a:pt x="410" y="1355"/>
                      <a:pt x="457" y="1319"/>
                    </a:cubicBezTo>
                    <a:cubicBezTo>
                      <a:pt x="619" y="1194"/>
                      <a:pt x="619" y="1194"/>
                      <a:pt x="619" y="1194"/>
                    </a:cubicBezTo>
                    <a:cubicBezTo>
                      <a:pt x="644" y="1175"/>
                      <a:pt x="644" y="1175"/>
                      <a:pt x="644" y="1175"/>
                    </a:cubicBezTo>
                    <a:cubicBezTo>
                      <a:pt x="616" y="1156"/>
                      <a:pt x="616" y="1156"/>
                      <a:pt x="616" y="1156"/>
                    </a:cubicBezTo>
                    <a:cubicBezTo>
                      <a:pt x="567" y="1126"/>
                      <a:pt x="518" y="1094"/>
                      <a:pt x="469" y="1064"/>
                    </a:cubicBezTo>
                    <a:cubicBezTo>
                      <a:pt x="324" y="973"/>
                      <a:pt x="324" y="973"/>
                      <a:pt x="324" y="973"/>
                    </a:cubicBezTo>
                    <a:cubicBezTo>
                      <a:pt x="275" y="943"/>
                      <a:pt x="226" y="911"/>
                      <a:pt x="177" y="881"/>
                    </a:cubicBezTo>
                    <a:cubicBezTo>
                      <a:pt x="41" y="796"/>
                      <a:pt x="41" y="796"/>
                      <a:pt x="41" y="796"/>
                    </a:cubicBezTo>
                    <a:cubicBezTo>
                      <a:pt x="60" y="735"/>
                      <a:pt x="79" y="671"/>
                      <a:pt x="98" y="607"/>
                    </a:cubicBezTo>
                    <a:cubicBezTo>
                      <a:pt x="120" y="542"/>
                      <a:pt x="139" y="474"/>
                      <a:pt x="160" y="406"/>
                    </a:cubicBezTo>
                    <a:cubicBezTo>
                      <a:pt x="179" y="338"/>
                      <a:pt x="199" y="272"/>
                      <a:pt x="220" y="204"/>
                    </a:cubicBezTo>
                    <a:cubicBezTo>
                      <a:pt x="248" y="102"/>
                      <a:pt x="248" y="102"/>
                      <a:pt x="248" y="10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43" y="100"/>
                      <a:pt x="243" y="100"/>
                      <a:pt x="243" y="100"/>
                    </a:cubicBezTo>
                    <a:cubicBezTo>
                      <a:pt x="207" y="200"/>
                      <a:pt x="207" y="200"/>
                      <a:pt x="207" y="200"/>
                    </a:cubicBezTo>
                    <a:cubicBezTo>
                      <a:pt x="184" y="265"/>
                      <a:pt x="162" y="333"/>
                      <a:pt x="139" y="399"/>
                    </a:cubicBezTo>
                    <a:cubicBezTo>
                      <a:pt x="115" y="465"/>
                      <a:pt x="94" y="533"/>
                      <a:pt x="71" y="599"/>
                    </a:cubicBezTo>
                    <a:cubicBezTo>
                      <a:pt x="49" y="667"/>
                      <a:pt x="26" y="733"/>
                      <a:pt x="5" y="801"/>
                    </a:cubicBezTo>
                    <a:cubicBezTo>
                      <a:pt x="0" y="813"/>
                      <a:pt x="0" y="813"/>
                      <a:pt x="0" y="813"/>
                    </a:cubicBezTo>
                    <a:cubicBezTo>
                      <a:pt x="11" y="820"/>
                      <a:pt x="11" y="820"/>
                      <a:pt x="11" y="820"/>
                    </a:cubicBezTo>
                    <a:cubicBezTo>
                      <a:pt x="156" y="915"/>
                      <a:pt x="156" y="915"/>
                      <a:pt x="156" y="915"/>
                    </a:cubicBezTo>
                    <a:cubicBezTo>
                      <a:pt x="203" y="945"/>
                      <a:pt x="252" y="977"/>
                      <a:pt x="301" y="1009"/>
                    </a:cubicBezTo>
                    <a:cubicBezTo>
                      <a:pt x="446" y="1102"/>
                      <a:pt x="446" y="1102"/>
                      <a:pt x="446" y="1102"/>
                    </a:cubicBezTo>
                    <a:cubicBezTo>
                      <a:pt x="484" y="1128"/>
                      <a:pt x="525" y="1153"/>
                      <a:pt x="563" y="1177"/>
                    </a:cubicBezTo>
                    <a:cubicBezTo>
                      <a:pt x="429" y="1281"/>
                      <a:pt x="429" y="1281"/>
                      <a:pt x="429" y="1281"/>
                    </a:cubicBezTo>
                    <a:cubicBezTo>
                      <a:pt x="376" y="1321"/>
                      <a:pt x="320" y="1362"/>
                      <a:pt x="267" y="1404"/>
                    </a:cubicBezTo>
                    <a:cubicBezTo>
                      <a:pt x="250" y="1419"/>
                      <a:pt x="250" y="1419"/>
                      <a:pt x="250" y="1419"/>
                    </a:cubicBezTo>
                    <a:cubicBezTo>
                      <a:pt x="263" y="1436"/>
                      <a:pt x="263" y="1436"/>
                      <a:pt x="263" y="1436"/>
                    </a:cubicBezTo>
                    <a:cubicBezTo>
                      <a:pt x="397" y="1619"/>
                      <a:pt x="397" y="1619"/>
                      <a:pt x="397" y="1619"/>
                    </a:cubicBezTo>
                    <a:cubicBezTo>
                      <a:pt x="463" y="1710"/>
                      <a:pt x="463" y="1710"/>
                      <a:pt x="463" y="1710"/>
                    </a:cubicBezTo>
                    <a:cubicBezTo>
                      <a:pt x="529" y="1801"/>
                      <a:pt x="529" y="1801"/>
                      <a:pt x="529" y="1801"/>
                    </a:cubicBezTo>
                    <a:cubicBezTo>
                      <a:pt x="663" y="1982"/>
                      <a:pt x="663" y="1982"/>
                      <a:pt x="663" y="1982"/>
                    </a:cubicBezTo>
                    <a:cubicBezTo>
                      <a:pt x="708" y="2043"/>
                      <a:pt x="753" y="2103"/>
                      <a:pt x="798" y="2165"/>
                    </a:cubicBezTo>
                    <a:cubicBezTo>
                      <a:pt x="842" y="2224"/>
                      <a:pt x="887" y="2284"/>
                      <a:pt x="934" y="2345"/>
                    </a:cubicBezTo>
                    <a:cubicBezTo>
                      <a:pt x="1068" y="2524"/>
                      <a:pt x="1068" y="2524"/>
                      <a:pt x="1068" y="2524"/>
                    </a:cubicBezTo>
                    <a:cubicBezTo>
                      <a:pt x="1205" y="2704"/>
                      <a:pt x="1205" y="2704"/>
                      <a:pt x="1205" y="2704"/>
                    </a:cubicBezTo>
                    <a:cubicBezTo>
                      <a:pt x="1275" y="2793"/>
                      <a:pt x="1275" y="2793"/>
                      <a:pt x="1275" y="2793"/>
                    </a:cubicBezTo>
                    <a:cubicBezTo>
                      <a:pt x="1343" y="2883"/>
                      <a:pt x="1343" y="2883"/>
                      <a:pt x="1343" y="2883"/>
                    </a:cubicBezTo>
                    <a:cubicBezTo>
                      <a:pt x="1280" y="2789"/>
                      <a:pt x="1280" y="2789"/>
                      <a:pt x="1280" y="2789"/>
                    </a:cubicBezTo>
                    <a:cubicBezTo>
                      <a:pt x="1280" y="2789"/>
                      <a:pt x="1280" y="2789"/>
                      <a:pt x="1280" y="278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iṣļîḓe"/>
              <p:cNvSpPr/>
              <p:nvPr/>
            </p:nvSpPr>
            <p:spPr bwMode="auto">
              <a:xfrm>
                <a:off x="6066679" y="2423024"/>
                <a:ext cx="1743907" cy="3591907"/>
              </a:xfrm>
              <a:custGeom>
                <a:avLst/>
                <a:gdLst>
                  <a:gd name="T0" fmla="*/ 1388 w 1390"/>
                  <a:gd name="T1" fmla="*/ 797 h 2875"/>
                  <a:gd name="T2" fmla="*/ 1354 w 1390"/>
                  <a:gd name="T3" fmla="*/ 697 h 2875"/>
                  <a:gd name="T4" fmla="*/ 1320 w 1390"/>
                  <a:gd name="T5" fmla="*/ 597 h 2875"/>
                  <a:gd name="T6" fmla="*/ 1251 w 1390"/>
                  <a:gd name="T7" fmla="*/ 398 h 2875"/>
                  <a:gd name="T8" fmla="*/ 1183 w 1390"/>
                  <a:gd name="T9" fmla="*/ 199 h 2875"/>
                  <a:gd name="T10" fmla="*/ 1147 w 1390"/>
                  <a:gd name="T11" fmla="*/ 99 h 2875"/>
                  <a:gd name="T12" fmla="*/ 1113 w 1390"/>
                  <a:gd name="T13" fmla="*/ 0 h 2875"/>
                  <a:gd name="T14" fmla="*/ 1142 w 1390"/>
                  <a:gd name="T15" fmla="*/ 101 h 2875"/>
                  <a:gd name="T16" fmla="*/ 1170 w 1390"/>
                  <a:gd name="T17" fmla="*/ 203 h 2875"/>
                  <a:gd name="T18" fmla="*/ 1230 w 1390"/>
                  <a:gd name="T19" fmla="*/ 405 h 2875"/>
                  <a:gd name="T20" fmla="*/ 1292 w 1390"/>
                  <a:gd name="T21" fmla="*/ 606 h 2875"/>
                  <a:gd name="T22" fmla="*/ 1322 w 1390"/>
                  <a:gd name="T23" fmla="*/ 708 h 2875"/>
                  <a:gd name="T24" fmla="*/ 1349 w 1390"/>
                  <a:gd name="T25" fmla="*/ 795 h 2875"/>
                  <a:gd name="T26" fmla="*/ 1213 w 1390"/>
                  <a:gd name="T27" fmla="*/ 879 h 2875"/>
                  <a:gd name="T28" fmla="*/ 1066 w 1390"/>
                  <a:gd name="T29" fmla="*/ 971 h 2875"/>
                  <a:gd name="T30" fmla="*/ 920 w 1390"/>
                  <a:gd name="T31" fmla="*/ 1062 h 2875"/>
                  <a:gd name="T32" fmla="*/ 773 w 1390"/>
                  <a:gd name="T33" fmla="*/ 1153 h 2875"/>
                  <a:gd name="T34" fmla="*/ 748 w 1390"/>
                  <a:gd name="T35" fmla="*/ 1170 h 2875"/>
                  <a:gd name="T36" fmla="*/ 771 w 1390"/>
                  <a:gd name="T37" fmla="*/ 1191 h 2875"/>
                  <a:gd name="T38" fmla="*/ 910 w 1390"/>
                  <a:gd name="T39" fmla="*/ 1314 h 2875"/>
                  <a:gd name="T40" fmla="*/ 1034 w 1390"/>
                  <a:gd name="T41" fmla="*/ 1422 h 2875"/>
                  <a:gd name="T42" fmla="*/ 914 w 1390"/>
                  <a:gd name="T43" fmla="*/ 1588 h 2875"/>
                  <a:gd name="T44" fmla="*/ 848 w 1390"/>
                  <a:gd name="T45" fmla="*/ 1679 h 2875"/>
                  <a:gd name="T46" fmla="*/ 782 w 1390"/>
                  <a:gd name="T47" fmla="*/ 1770 h 2875"/>
                  <a:gd name="T48" fmla="*/ 649 w 1390"/>
                  <a:gd name="T49" fmla="*/ 1952 h 2875"/>
                  <a:gd name="T50" fmla="*/ 519 w 1390"/>
                  <a:gd name="T51" fmla="*/ 2137 h 2875"/>
                  <a:gd name="T52" fmla="*/ 387 w 1390"/>
                  <a:gd name="T53" fmla="*/ 2319 h 2875"/>
                  <a:gd name="T54" fmla="*/ 257 w 1390"/>
                  <a:gd name="T55" fmla="*/ 2504 h 2875"/>
                  <a:gd name="T56" fmla="*/ 129 w 1390"/>
                  <a:gd name="T57" fmla="*/ 2688 h 2875"/>
                  <a:gd name="T58" fmla="*/ 65 w 1390"/>
                  <a:gd name="T59" fmla="*/ 2781 h 2875"/>
                  <a:gd name="T60" fmla="*/ 0 w 1390"/>
                  <a:gd name="T61" fmla="*/ 2875 h 2875"/>
                  <a:gd name="T62" fmla="*/ 69 w 1390"/>
                  <a:gd name="T63" fmla="*/ 2786 h 2875"/>
                  <a:gd name="T64" fmla="*/ 139 w 1390"/>
                  <a:gd name="T65" fmla="*/ 2696 h 2875"/>
                  <a:gd name="T66" fmla="*/ 276 w 1390"/>
                  <a:gd name="T67" fmla="*/ 2516 h 2875"/>
                  <a:gd name="T68" fmla="*/ 412 w 1390"/>
                  <a:gd name="T69" fmla="*/ 2338 h 2875"/>
                  <a:gd name="T70" fmla="*/ 549 w 1390"/>
                  <a:gd name="T71" fmla="*/ 2158 h 2875"/>
                  <a:gd name="T72" fmla="*/ 684 w 1390"/>
                  <a:gd name="T73" fmla="*/ 1978 h 2875"/>
                  <a:gd name="T74" fmla="*/ 818 w 1390"/>
                  <a:gd name="T75" fmla="*/ 1795 h 2875"/>
                  <a:gd name="T76" fmla="*/ 886 w 1390"/>
                  <a:gd name="T77" fmla="*/ 1706 h 2875"/>
                  <a:gd name="T78" fmla="*/ 952 w 1390"/>
                  <a:gd name="T79" fmla="*/ 1615 h 2875"/>
                  <a:gd name="T80" fmla="*/ 1085 w 1390"/>
                  <a:gd name="T81" fmla="*/ 1433 h 2875"/>
                  <a:gd name="T82" fmla="*/ 1098 w 1390"/>
                  <a:gd name="T83" fmla="*/ 1416 h 2875"/>
                  <a:gd name="T84" fmla="*/ 1083 w 1390"/>
                  <a:gd name="T85" fmla="*/ 1401 h 2875"/>
                  <a:gd name="T86" fmla="*/ 942 w 1390"/>
                  <a:gd name="T87" fmla="*/ 1278 h 2875"/>
                  <a:gd name="T88" fmla="*/ 824 w 1390"/>
                  <a:gd name="T89" fmla="*/ 1176 h 2875"/>
                  <a:gd name="T90" fmla="*/ 944 w 1390"/>
                  <a:gd name="T91" fmla="*/ 1100 h 2875"/>
                  <a:gd name="T92" fmla="*/ 1089 w 1390"/>
                  <a:gd name="T93" fmla="*/ 1007 h 2875"/>
                  <a:gd name="T94" fmla="*/ 1234 w 1390"/>
                  <a:gd name="T95" fmla="*/ 911 h 2875"/>
                  <a:gd name="T96" fmla="*/ 1379 w 1390"/>
                  <a:gd name="T97" fmla="*/ 818 h 2875"/>
                  <a:gd name="T98" fmla="*/ 1390 w 1390"/>
                  <a:gd name="T99" fmla="*/ 809 h 2875"/>
                  <a:gd name="T100" fmla="*/ 1388 w 1390"/>
                  <a:gd name="T101" fmla="*/ 797 h 2875"/>
                  <a:gd name="T102" fmla="*/ 1388 w 1390"/>
                  <a:gd name="T103" fmla="*/ 797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90" h="2875">
                    <a:moveTo>
                      <a:pt x="1388" y="797"/>
                    </a:moveTo>
                    <a:cubicBezTo>
                      <a:pt x="1354" y="697"/>
                      <a:pt x="1354" y="697"/>
                      <a:pt x="1354" y="697"/>
                    </a:cubicBezTo>
                    <a:cubicBezTo>
                      <a:pt x="1320" y="597"/>
                      <a:pt x="1320" y="597"/>
                      <a:pt x="1320" y="597"/>
                    </a:cubicBezTo>
                    <a:cubicBezTo>
                      <a:pt x="1296" y="532"/>
                      <a:pt x="1275" y="464"/>
                      <a:pt x="1251" y="398"/>
                    </a:cubicBezTo>
                    <a:cubicBezTo>
                      <a:pt x="1228" y="332"/>
                      <a:pt x="1206" y="265"/>
                      <a:pt x="1183" y="199"/>
                    </a:cubicBezTo>
                    <a:cubicBezTo>
                      <a:pt x="1147" y="99"/>
                      <a:pt x="1147" y="99"/>
                      <a:pt x="1147" y="99"/>
                    </a:cubicBezTo>
                    <a:cubicBezTo>
                      <a:pt x="1113" y="0"/>
                      <a:pt x="1113" y="0"/>
                      <a:pt x="1113" y="0"/>
                    </a:cubicBezTo>
                    <a:cubicBezTo>
                      <a:pt x="1142" y="101"/>
                      <a:pt x="1142" y="101"/>
                      <a:pt x="1142" y="101"/>
                    </a:cubicBezTo>
                    <a:cubicBezTo>
                      <a:pt x="1170" y="203"/>
                      <a:pt x="1170" y="203"/>
                      <a:pt x="1170" y="203"/>
                    </a:cubicBezTo>
                    <a:cubicBezTo>
                      <a:pt x="1191" y="269"/>
                      <a:pt x="1211" y="337"/>
                      <a:pt x="1230" y="405"/>
                    </a:cubicBezTo>
                    <a:cubicBezTo>
                      <a:pt x="1251" y="472"/>
                      <a:pt x="1270" y="540"/>
                      <a:pt x="1292" y="606"/>
                    </a:cubicBezTo>
                    <a:cubicBezTo>
                      <a:pt x="1322" y="708"/>
                      <a:pt x="1322" y="708"/>
                      <a:pt x="1322" y="708"/>
                    </a:cubicBezTo>
                    <a:cubicBezTo>
                      <a:pt x="1349" y="795"/>
                      <a:pt x="1349" y="795"/>
                      <a:pt x="1349" y="795"/>
                    </a:cubicBezTo>
                    <a:cubicBezTo>
                      <a:pt x="1213" y="879"/>
                      <a:pt x="1213" y="879"/>
                      <a:pt x="1213" y="879"/>
                    </a:cubicBezTo>
                    <a:cubicBezTo>
                      <a:pt x="1066" y="971"/>
                      <a:pt x="1066" y="971"/>
                      <a:pt x="1066" y="971"/>
                    </a:cubicBezTo>
                    <a:cubicBezTo>
                      <a:pt x="920" y="1062"/>
                      <a:pt x="920" y="1062"/>
                      <a:pt x="920" y="1062"/>
                    </a:cubicBezTo>
                    <a:cubicBezTo>
                      <a:pt x="871" y="1091"/>
                      <a:pt x="822" y="1123"/>
                      <a:pt x="773" y="1153"/>
                    </a:cubicBezTo>
                    <a:cubicBezTo>
                      <a:pt x="748" y="1170"/>
                      <a:pt x="748" y="1170"/>
                      <a:pt x="748" y="1170"/>
                    </a:cubicBezTo>
                    <a:cubicBezTo>
                      <a:pt x="771" y="1191"/>
                      <a:pt x="771" y="1191"/>
                      <a:pt x="771" y="1191"/>
                    </a:cubicBezTo>
                    <a:cubicBezTo>
                      <a:pt x="910" y="1314"/>
                      <a:pt x="910" y="1314"/>
                      <a:pt x="910" y="1314"/>
                    </a:cubicBezTo>
                    <a:cubicBezTo>
                      <a:pt x="952" y="1350"/>
                      <a:pt x="993" y="1386"/>
                      <a:pt x="1034" y="1422"/>
                    </a:cubicBezTo>
                    <a:cubicBezTo>
                      <a:pt x="914" y="1588"/>
                      <a:pt x="914" y="1588"/>
                      <a:pt x="914" y="1588"/>
                    </a:cubicBezTo>
                    <a:cubicBezTo>
                      <a:pt x="848" y="1679"/>
                      <a:pt x="848" y="1679"/>
                      <a:pt x="848" y="1679"/>
                    </a:cubicBezTo>
                    <a:cubicBezTo>
                      <a:pt x="782" y="1770"/>
                      <a:pt x="782" y="1770"/>
                      <a:pt x="782" y="1770"/>
                    </a:cubicBezTo>
                    <a:cubicBezTo>
                      <a:pt x="649" y="1952"/>
                      <a:pt x="649" y="1952"/>
                      <a:pt x="649" y="1952"/>
                    </a:cubicBezTo>
                    <a:cubicBezTo>
                      <a:pt x="607" y="2014"/>
                      <a:pt x="562" y="2075"/>
                      <a:pt x="519" y="2137"/>
                    </a:cubicBezTo>
                    <a:cubicBezTo>
                      <a:pt x="474" y="2196"/>
                      <a:pt x="432" y="2258"/>
                      <a:pt x="387" y="2319"/>
                    </a:cubicBezTo>
                    <a:cubicBezTo>
                      <a:pt x="257" y="2504"/>
                      <a:pt x="257" y="2504"/>
                      <a:pt x="257" y="2504"/>
                    </a:cubicBezTo>
                    <a:cubicBezTo>
                      <a:pt x="129" y="2688"/>
                      <a:pt x="129" y="2688"/>
                      <a:pt x="129" y="2688"/>
                    </a:cubicBezTo>
                    <a:cubicBezTo>
                      <a:pt x="65" y="2781"/>
                      <a:pt x="65" y="2781"/>
                      <a:pt x="65" y="2781"/>
                    </a:cubicBezTo>
                    <a:cubicBezTo>
                      <a:pt x="0" y="2875"/>
                      <a:pt x="0" y="2875"/>
                      <a:pt x="0" y="2875"/>
                    </a:cubicBezTo>
                    <a:cubicBezTo>
                      <a:pt x="69" y="2786"/>
                      <a:pt x="69" y="2786"/>
                      <a:pt x="69" y="2786"/>
                    </a:cubicBezTo>
                    <a:cubicBezTo>
                      <a:pt x="139" y="2696"/>
                      <a:pt x="139" y="2696"/>
                      <a:pt x="139" y="2696"/>
                    </a:cubicBezTo>
                    <a:cubicBezTo>
                      <a:pt x="276" y="2516"/>
                      <a:pt x="276" y="2516"/>
                      <a:pt x="276" y="2516"/>
                    </a:cubicBezTo>
                    <a:cubicBezTo>
                      <a:pt x="412" y="2338"/>
                      <a:pt x="412" y="2338"/>
                      <a:pt x="412" y="2338"/>
                    </a:cubicBezTo>
                    <a:cubicBezTo>
                      <a:pt x="457" y="2277"/>
                      <a:pt x="502" y="2217"/>
                      <a:pt x="549" y="2158"/>
                    </a:cubicBezTo>
                    <a:cubicBezTo>
                      <a:pt x="594" y="2096"/>
                      <a:pt x="639" y="2037"/>
                      <a:pt x="684" y="1978"/>
                    </a:cubicBezTo>
                    <a:cubicBezTo>
                      <a:pt x="818" y="1795"/>
                      <a:pt x="818" y="1795"/>
                      <a:pt x="818" y="1795"/>
                    </a:cubicBezTo>
                    <a:cubicBezTo>
                      <a:pt x="886" y="1706"/>
                      <a:pt x="886" y="1706"/>
                      <a:pt x="886" y="1706"/>
                    </a:cubicBezTo>
                    <a:cubicBezTo>
                      <a:pt x="952" y="1615"/>
                      <a:pt x="952" y="1615"/>
                      <a:pt x="952" y="1615"/>
                    </a:cubicBezTo>
                    <a:cubicBezTo>
                      <a:pt x="1085" y="1433"/>
                      <a:pt x="1085" y="1433"/>
                      <a:pt x="1085" y="1433"/>
                    </a:cubicBezTo>
                    <a:cubicBezTo>
                      <a:pt x="1098" y="1416"/>
                      <a:pt x="1098" y="1416"/>
                      <a:pt x="1098" y="1416"/>
                    </a:cubicBezTo>
                    <a:cubicBezTo>
                      <a:pt x="1083" y="1401"/>
                      <a:pt x="1083" y="1401"/>
                      <a:pt x="1083" y="1401"/>
                    </a:cubicBezTo>
                    <a:cubicBezTo>
                      <a:pt x="1036" y="1361"/>
                      <a:pt x="989" y="1320"/>
                      <a:pt x="942" y="1278"/>
                    </a:cubicBezTo>
                    <a:cubicBezTo>
                      <a:pt x="824" y="1176"/>
                      <a:pt x="824" y="1176"/>
                      <a:pt x="824" y="1176"/>
                    </a:cubicBezTo>
                    <a:cubicBezTo>
                      <a:pt x="865" y="1151"/>
                      <a:pt x="905" y="1125"/>
                      <a:pt x="944" y="1100"/>
                    </a:cubicBezTo>
                    <a:cubicBezTo>
                      <a:pt x="1089" y="1007"/>
                      <a:pt x="1089" y="1007"/>
                      <a:pt x="1089" y="1007"/>
                    </a:cubicBezTo>
                    <a:cubicBezTo>
                      <a:pt x="1234" y="911"/>
                      <a:pt x="1234" y="911"/>
                      <a:pt x="1234" y="911"/>
                    </a:cubicBezTo>
                    <a:cubicBezTo>
                      <a:pt x="1379" y="818"/>
                      <a:pt x="1379" y="818"/>
                      <a:pt x="1379" y="818"/>
                    </a:cubicBezTo>
                    <a:cubicBezTo>
                      <a:pt x="1390" y="809"/>
                      <a:pt x="1390" y="809"/>
                      <a:pt x="1390" y="809"/>
                    </a:cubicBezTo>
                    <a:cubicBezTo>
                      <a:pt x="1388" y="797"/>
                      <a:pt x="1388" y="797"/>
                      <a:pt x="1388" y="797"/>
                    </a:cubicBezTo>
                    <a:cubicBezTo>
                      <a:pt x="1388" y="797"/>
                      <a:pt x="1388" y="797"/>
                      <a:pt x="1388" y="79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ïSḻîḋê"/>
              <p:cNvSpPr/>
              <p:nvPr/>
            </p:nvSpPr>
            <p:spPr bwMode="auto">
              <a:xfrm>
                <a:off x="4818308" y="2364381"/>
                <a:ext cx="1248371" cy="1134749"/>
              </a:xfrm>
              <a:custGeom>
                <a:avLst/>
                <a:gdLst>
                  <a:gd name="T0" fmla="*/ 946 w 995"/>
                  <a:gd name="T1" fmla="*/ 300 h 908"/>
                  <a:gd name="T2" fmla="*/ 897 w 995"/>
                  <a:gd name="T3" fmla="*/ 378 h 908"/>
                  <a:gd name="T4" fmla="*/ 850 w 995"/>
                  <a:gd name="T5" fmla="*/ 456 h 908"/>
                  <a:gd name="T6" fmla="*/ 806 w 995"/>
                  <a:gd name="T7" fmla="*/ 534 h 908"/>
                  <a:gd name="T8" fmla="*/ 759 w 995"/>
                  <a:gd name="T9" fmla="*/ 612 h 908"/>
                  <a:gd name="T10" fmla="*/ 714 w 995"/>
                  <a:gd name="T11" fmla="*/ 692 h 908"/>
                  <a:gd name="T12" fmla="*/ 669 w 995"/>
                  <a:gd name="T13" fmla="*/ 773 h 908"/>
                  <a:gd name="T14" fmla="*/ 642 w 995"/>
                  <a:gd name="T15" fmla="*/ 820 h 908"/>
                  <a:gd name="T16" fmla="*/ 595 w 995"/>
                  <a:gd name="T17" fmla="*/ 760 h 908"/>
                  <a:gd name="T18" fmla="*/ 526 w 995"/>
                  <a:gd name="T19" fmla="*/ 671 h 908"/>
                  <a:gd name="T20" fmla="*/ 456 w 995"/>
                  <a:gd name="T21" fmla="*/ 585 h 908"/>
                  <a:gd name="T22" fmla="*/ 420 w 995"/>
                  <a:gd name="T23" fmla="*/ 543 h 908"/>
                  <a:gd name="T24" fmla="*/ 384 w 995"/>
                  <a:gd name="T25" fmla="*/ 498 h 908"/>
                  <a:gd name="T26" fmla="*/ 311 w 995"/>
                  <a:gd name="T27" fmla="*/ 412 h 908"/>
                  <a:gd name="T28" fmla="*/ 275 w 995"/>
                  <a:gd name="T29" fmla="*/ 370 h 908"/>
                  <a:gd name="T30" fmla="*/ 239 w 995"/>
                  <a:gd name="T31" fmla="*/ 327 h 908"/>
                  <a:gd name="T32" fmla="*/ 202 w 995"/>
                  <a:gd name="T33" fmla="*/ 285 h 908"/>
                  <a:gd name="T34" fmla="*/ 166 w 995"/>
                  <a:gd name="T35" fmla="*/ 243 h 908"/>
                  <a:gd name="T36" fmla="*/ 0 w 995"/>
                  <a:gd name="T37" fmla="*/ 0 h 908"/>
                  <a:gd name="T38" fmla="*/ 153 w 995"/>
                  <a:gd name="T39" fmla="*/ 251 h 908"/>
                  <a:gd name="T40" fmla="*/ 187 w 995"/>
                  <a:gd name="T41" fmla="*/ 296 h 908"/>
                  <a:gd name="T42" fmla="*/ 219 w 995"/>
                  <a:gd name="T43" fmla="*/ 342 h 908"/>
                  <a:gd name="T44" fmla="*/ 251 w 995"/>
                  <a:gd name="T45" fmla="*/ 389 h 908"/>
                  <a:gd name="T46" fmla="*/ 285 w 995"/>
                  <a:gd name="T47" fmla="*/ 433 h 908"/>
                  <a:gd name="T48" fmla="*/ 352 w 995"/>
                  <a:gd name="T49" fmla="*/ 524 h 908"/>
                  <a:gd name="T50" fmla="*/ 386 w 995"/>
                  <a:gd name="T51" fmla="*/ 568 h 908"/>
                  <a:gd name="T52" fmla="*/ 420 w 995"/>
                  <a:gd name="T53" fmla="*/ 612 h 908"/>
                  <a:gd name="T54" fmla="*/ 488 w 995"/>
                  <a:gd name="T55" fmla="*/ 701 h 908"/>
                  <a:gd name="T56" fmla="*/ 558 w 995"/>
                  <a:gd name="T57" fmla="*/ 789 h 908"/>
                  <a:gd name="T58" fmla="*/ 627 w 995"/>
                  <a:gd name="T59" fmla="*/ 878 h 908"/>
                  <a:gd name="T60" fmla="*/ 654 w 995"/>
                  <a:gd name="T61" fmla="*/ 908 h 908"/>
                  <a:gd name="T62" fmla="*/ 674 w 995"/>
                  <a:gd name="T63" fmla="*/ 876 h 908"/>
                  <a:gd name="T64" fmla="*/ 714 w 995"/>
                  <a:gd name="T65" fmla="*/ 796 h 908"/>
                  <a:gd name="T66" fmla="*/ 752 w 995"/>
                  <a:gd name="T67" fmla="*/ 716 h 908"/>
                  <a:gd name="T68" fmla="*/ 795 w 995"/>
                  <a:gd name="T69" fmla="*/ 631 h 908"/>
                  <a:gd name="T70" fmla="*/ 836 w 995"/>
                  <a:gd name="T71" fmla="*/ 551 h 908"/>
                  <a:gd name="T72" fmla="*/ 876 w 995"/>
                  <a:gd name="T73" fmla="*/ 469 h 908"/>
                  <a:gd name="T74" fmla="*/ 917 w 995"/>
                  <a:gd name="T75" fmla="*/ 386 h 908"/>
                  <a:gd name="T76" fmla="*/ 957 w 995"/>
                  <a:gd name="T77" fmla="*/ 304 h 908"/>
                  <a:gd name="T78" fmla="*/ 995 w 995"/>
                  <a:gd name="T79" fmla="*/ 222 h 908"/>
                  <a:gd name="T80" fmla="*/ 946 w 995"/>
                  <a:gd name="T81" fmla="*/ 30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5" h="908">
                    <a:moveTo>
                      <a:pt x="946" y="300"/>
                    </a:moveTo>
                    <a:cubicBezTo>
                      <a:pt x="929" y="325"/>
                      <a:pt x="914" y="351"/>
                      <a:pt x="897" y="378"/>
                    </a:cubicBezTo>
                    <a:cubicBezTo>
                      <a:pt x="882" y="403"/>
                      <a:pt x="868" y="429"/>
                      <a:pt x="850" y="456"/>
                    </a:cubicBezTo>
                    <a:cubicBezTo>
                      <a:pt x="836" y="481"/>
                      <a:pt x="821" y="507"/>
                      <a:pt x="806" y="534"/>
                    </a:cubicBezTo>
                    <a:cubicBezTo>
                      <a:pt x="806" y="534"/>
                      <a:pt x="806" y="534"/>
                      <a:pt x="759" y="612"/>
                    </a:cubicBezTo>
                    <a:cubicBezTo>
                      <a:pt x="759" y="612"/>
                      <a:pt x="759" y="612"/>
                      <a:pt x="714" y="692"/>
                    </a:cubicBezTo>
                    <a:cubicBezTo>
                      <a:pt x="714" y="692"/>
                      <a:pt x="714" y="692"/>
                      <a:pt x="669" y="773"/>
                    </a:cubicBezTo>
                    <a:cubicBezTo>
                      <a:pt x="669" y="773"/>
                      <a:pt x="669" y="773"/>
                      <a:pt x="642" y="820"/>
                    </a:cubicBezTo>
                    <a:cubicBezTo>
                      <a:pt x="632" y="807"/>
                      <a:pt x="617" y="788"/>
                      <a:pt x="595" y="760"/>
                    </a:cubicBezTo>
                    <a:cubicBezTo>
                      <a:pt x="571" y="730"/>
                      <a:pt x="550" y="701"/>
                      <a:pt x="526" y="671"/>
                    </a:cubicBezTo>
                    <a:cubicBezTo>
                      <a:pt x="503" y="644"/>
                      <a:pt x="479" y="614"/>
                      <a:pt x="456" y="585"/>
                    </a:cubicBezTo>
                    <a:cubicBezTo>
                      <a:pt x="456" y="585"/>
                      <a:pt x="456" y="585"/>
                      <a:pt x="420" y="543"/>
                    </a:cubicBezTo>
                    <a:cubicBezTo>
                      <a:pt x="420" y="543"/>
                      <a:pt x="420" y="543"/>
                      <a:pt x="384" y="498"/>
                    </a:cubicBezTo>
                    <a:cubicBezTo>
                      <a:pt x="384" y="498"/>
                      <a:pt x="384" y="498"/>
                      <a:pt x="311" y="412"/>
                    </a:cubicBezTo>
                    <a:cubicBezTo>
                      <a:pt x="300" y="397"/>
                      <a:pt x="288" y="384"/>
                      <a:pt x="275" y="370"/>
                    </a:cubicBezTo>
                    <a:cubicBezTo>
                      <a:pt x="275" y="370"/>
                      <a:pt x="275" y="370"/>
                      <a:pt x="239" y="327"/>
                    </a:cubicBezTo>
                    <a:cubicBezTo>
                      <a:pt x="228" y="313"/>
                      <a:pt x="215" y="298"/>
                      <a:pt x="202" y="285"/>
                    </a:cubicBezTo>
                    <a:cubicBezTo>
                      <a:pt x="202" y="285"/>
                      <a:pt x="202" y="285"/>
                      <a:pt x="166" y="243"/>
                    </a:cubicBezTo>
                    <a:cubicBezTo>
                      <a:pt x="140" y="214"/>
                      <a:pt x="23" y="28"/>
                      <a:pt x="0" y="0"/>
                    </a:cubicBezTo>
                    <a:cubicBezTo>
                      <a:pt x="19" y="32"/>
                      <a:pt x="132" y="220"/>
                      <a:pt x="153" y="251"/>
                    </a:cubicBezTo>
                    <a:cubicBezTo>
                      <a:pt x="153" y="251"/>
                      <a:pt x="153" y="251"/>
                      <a:pt x="187" y="296"/>
                    </a:cubicBezTo>
                    <a:cubicBezTo>
                      <a:pt x="198" y="313"/>
                      <a:pt x="209" y="327"/>
                      <a:pt x="219" y="342"/>
                    </a:cubicBezTo>
                    <a:cubicBezTo>
                      <a:pt x="219" y="342"/>
                      <a:pt x="219" y="342"/>
                      <a:pt x="251" y="389"/>
                    </a:cubicBezTo>
                    <a:cubicBezTo>
                      <a:pt x="264" y="403"/>
                      <a:pt x="275" y="418"/>
                      <a:pt x="285" y="433"/>
                    </a:cubicBezTo>
                    <a:cubicBezTo>
                      <a:pt x="285" y="433"/>
                      <a:pt x="285" y="433"/>
                      <a:pt x="352" y="524"/>
                    </a:cubicBezTo>
                    <a:cubicBezTo>
                      <a:pt x="352" y="524"/>
                      <a:pt x="352" y="524"/>
                      <a:pt x="386" y="568"/>
                    </a:cubicBezTo>
                    <a:cubicBezTo>
                      <a:pt x="386" y="568"/>
                      <a:pt x="386" y="568"/>
                      <a:pt x="420" y="612"/>
                    </a:cubicBezTo>
                    <a:cubicBezTo>
                      <a:pt x="443" y="642"/>
                      <a:pt x="465" y="671"/>
                      <a:pt x="488" y="701"/>
                    </a:cubicBezTo>
                    <a:cubicBezTo>
                      <a:pt x="511" y="730"/>
                      <a:pt x="535" y="760"/>
                      <a:pt x="558" y="789"/>
                    </a:cubicBezTo>
                    <a:cubicBezTo>
                      <a:pt x="558" y="789"/>
                      <a:pt x="558" y="789"/>
                      <a:pt x="627" y="878"/>
                    </a:cubicBezTo>
                    <a:cubicBezTo>
                      <a:pt x="627" y="878"/>
                      <a:pt x="627" y="878"/>
                      <a:pt x="654" y="908"/>
                    </a:cubicBezTo>
                    <a:cubicBezTo>
                      <a:pt x="654" y="908"/>
                      <a:pt x="654" y="908"/>
                      <a:pt x="674" y="876"/>
                    </a:cubicBezTo>
                    <a:cubicBezTo>
                      <a:pt x="674" y="876"/>
                      <a:pt x="674" y="876"/>
                      <a:pt x="714" y="796"/>
                    </a:cubicBezTo>
                    <a:cubicBezTo>
                      <a:pt x="714" y="796"/>
                      <a:pt x="714" y="796"/>
                      <a:pt x="752" y="716"/>
                    </a:cubicBezTo>
                    <a:cubicBezTo>
                      <a:pt x="752" y="716"/>
                      <a:pt x="752" y="716"/>
                      <a:pt x="795" y="631"/>
                    </a:cubicBezTo>
                    <a:cubicBezTo>
                      <a:pt x="795" y="631"/>
                      <a:pt x="795" y="631"/>
                      <a:pt x="836" y="551"/>
                    </a:cubicBezTo>
                    <a:cubicBezTo>
                      <a:pt x="850" y="524"/>
                      <a:pt x="863" y="496"/>
                      <a:pt x="876" y="469"/>
                    </a:cubicBezTo>
                    <a:cubicBezTo>
                      <a:pt x="891" y="441"/>
                      <a:pt x="904" y="414"/>
                      <a:pt x="917" y="386"/>
                    </a:cubicBezTo>
                    <a:cubicBezTo>
                      <a:pt x="929" y="359"/>
                      <a:pt x="944" y="332"/>
                      <a:pt x="957" y="304"/>
                    </a:cubicBezTo>
                    <a:cubicBezTo>
                      <a:pt x="970" y="277"/>
                      <a:pt x="983" y="249"/>
                      <a:pt x="995" y="222"/>
                    </a:cubicBezTo>
                    <a:cubicBezTo>
                      <a:pt x="978" y="247"/>
                      <a:pt x="961" y="273"/>
                      <a:pt x="946" y="30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íṡḻîḋê"/>
              <p:cNvSpPr/>
              <p:nvPr/>
            </p:nvSpPr>
            <p:spPr bwMode="auto">
              <a:xfrm>
                <a:off x="6066679" y="2364381"/>
                <a:ext cx="1269629" cy="1134749"/>
              </a:xfrm>
              <a:custGeom>
                <a:avLst/>
                <a:gdLst>
                  <a:gd name="T0" fmla="*/ 830 w 1012"/>
                  <a:gd name="T1" fmla="*/ 245 h 908"/>
                  <a:gd name="T2" fmla="*/ 794 w 1012"/>
                  <a:gd name="T3" fmla="*/ 287 h 908"/>
                  <a:gd name="T4" fmla="*/ 758 w 1012"/>
                  <a:gd name="T5" fmla="*/ 329 h 908"/>
                  <a:gd name="T6" fmla="*/ 722 w 1012"/>
                  <a:gd name="T7" fmla="*/ 373 h 908"/>
                  <a:gd name="T8" fmla="*/ 685 w 1012"/>
                  <a:gd name="T9" fmla="*/ 415 h 908"/>
                  <a:gd name="T10" fmla="*/ 613 w 1012"/>
                  <a:gd name="T11" fmla="*/ 501 h 908"/>
                  <a:gd name="T12" fmla="*/ 577 w 1012"/>
                  <a:gd name="T13" fmla="*/ 543 h 908"/>
                  <a:gd name="T14" fmla="*/ 540 w 1012"/>
                  <a:gd name="T15" fmla="*/ 588 h 908"/>
                  <a:gd name="T16" fmla="*/ 470 w 1012"/>
                  <a:gd name="T17" fmla="*/ 674 h 908"/>
                  <a:gd name="T18" fmla="*/ 402 w 1012"/>
                  <a:gd name="T19" fmla="*/ 762 h 908"/>
                  <a:gd name="T20" fmla="*/ 354 w 1012"/>
                  <a:gd name="T21" fmla="*/ 821 h 908"/>
                  <a:gd name="T22" fmla="*/ 327 w 1012"/>
                  <a:gd name="T23" fmla="*/ 773 h 908"/>
                  <a:gd name="T24" fmla="*/ 282 w 1012"/>
                  <a:gd name="T25" fmla="*/ 693 h 908"/>
                  <a:gd name="T26" fmla="*/ 237 w 1012"/>
                  <a:gd name="T27" fmla="*/ 613 h 908"/>
                  <a:gd name="T28" fmla="*/ 190 w 1012"/>
                  <a:gd name="T29" fmla="*/ 535 h 908"/>
                  <a:gd name="T30" fmla="*/ 143 w 1012"/>
                  <a:gd name="T31" fmla="*/ 455 h 908"/>
                  <a:gd name="T32" fmla="*/ 96 w 1012"/>
                  <a:gd name="T33" fmla="*/ 377 h 908"/>
                  <a:gd name="T34" fmla="*/ 50 w 1012"/>
                  <a:gd name="T35" fmla="*/ 299 h 908"/>
                  <a:gd name="T36" fmla="*/ 0 w 1012"/>
                  <a:gd name="T37" fmla="*/ 221 h 908"/>
                  <a:gd name="T38" fmla="*/ 39 w 1012"/>
                  <a:gd name="T39" fmla="*/ 306 h 908"/>
                  <a:gd name="T40" fmla="*/ 77 w 1012"/>
                  <a:gd name="T41" fmla="*/ 388 h 908"/>
                  <a:gd name="T42" fmla="*/ 118 w 1012"/>
                  <a:gd name="T43" fmla="*/ 470 h 908"/>
                  <a:gd name="T44" fmla="*/ 161 w 1012"/>
                  <a:gd name="T45" fmla="*/ 552 h 908"/>
                  <a:gd name="T46" fmla="*/ 201 w 1012"/>
                  <a:gd name="T47" fmla="*/ 632 h 908"/>
                  <a:gd name="T48" fmla="*/ 244 w 1012"/>
                  <a:gd name="T49" fmla="*/ 714 h 908"/>
                  <a:gd name="T50" fmla="*/ 286 w 1012"/>
                  <a:gd name="T51" fmla="*/ 794 h 908"/>
                  <a:gd name="T52" fmla="*/ 329 w 1012"/>
                  <a:gd name="T53" fmla="*/ 876 h 908"/>
                  <a:gd name="T54" fmla="*/ 346 w 1012"/>
                  <a:gd name="T55" fmla="*/ 908 h 908"/>
                  <a:gd name="T56" fmla="*/ 370 w 1012"/>
                  <a:gd name="T57" fmla="*/ 878 h 908"/>
                  <a:gd name="T58" fmla="*/ 438 w 1012"/>
                  <a:gd name="T59" fmla="*/ 792 h 908"/>
                  <a:gd name="T60" fmla="*/ 508 w 1012"/>
                  <a:gd name="T61" fmla="*/ 703 h 908"/>
                  <a:gd name="T62" fmla="*/ 577 w 1012"/>
                  <a:gd name="T63" fmla="*/ 615 h 908"/>
                  <a:gd name="T64" fmla="*/ 611 w 1012"/>
                  <a:gd name="T65" fmla="*/ 569 h 908"/>
                  <a:gd name="T66" fmla="*/ 645 w 1012"/>
                  <a:gd name="T67" fmla="*/ 524 h 908"/>
                  <a:gd name="T68" fmla="*/ 711 w 1012"/>
                  <a:gd name="T69" fmla="*/ 436 h 908"/>
                  <a:gd name="T70" fmla="*/ 745 w 1012"/>
                  <a:gd name="T71" fmla="*/ 390 h 908"/>
                  <a:gd name="T72" fmla="*/ 777 w 1012"/>
                  <a:gd name="T73" fmla="*/ 346 h 908"/>
                  <a:gd name="T74" fmla="*/ 809 w 1012"/>
                  <a:gd name="T75" fmla="*/ 299 h 908"/>
                  <a:gd name="T76" fmla="*/ 843 w 1012"/>
                  <a:gd name="T77" fmla="*/ 253 h 908"/>
                  <a:gd name="T78" fmla="*/ 1012 w 1012"/>
                  <a:gd name="T79" fmla="*/ 0 h 908"/>
                  <a:gd name="T80" fmla="*/ 830 w 1012"/>
                  <a:gd name="T81" fmla="*/ 245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2" h="908">
                    <a:moveTo>
                      <a:pt x="830" y="245"/>
                    </a:moveTo>
                    <a:cubicBezTo>
                      <a:pt x="830" y="245"/>
                      <a:pt x="830" y="245"/>
                      <a:pt x="794" y="287"/>
                    </a:cubicBezTo>
                    <a:cubicBezTo>
                      <a:pt x="781" y="301"/>
                      <a:pt x="769" y="316"/>
                      <a:pt x="758" y="329"/>
                    </a:cubicBezTo>
                    <a:cubicBezTo>
                      <a:pt x="758" y="329"/>
                      <a:pt x="758" y="329"/>
                      <a:pt x="722" y="373"/>
                    </a:cubicBezTo>
                    <a:cubicBezTo>
                      <a:pt x="709" y="386"/>
                      <a:pt x="696" y="400"/>
                      <a:pt x="685" y="415"/>
                    </a:cubicBezTo>
                    <a:cubicBezTo>
                      <a:pt x="685" y="415"/>
                      <a:pt x="685" y="415"/>
                      <a:pt x="613" y="501"/>
                    </a:cubicBezTo>
                    <a:cubicBezTo>
                      <a:pt x="613" y="501"/>
                      <a:pt x="613" y="501"/>
                      <a:pt x="577" y="543"/>
                    </a:cubicBezTo>
                    <a:cubicBezTo>
                      <a:pt x="577" y="543"/>
                      <a:pt x="577" y="543"/>
                      <a:pt x="540" y="588"/>
                    </a:cubicBezTo>
                    <a:cubicBezTo>
                      <a:pt x="517" y="617"/>
                      <a:pt x="493" y="644"/>
                      <a:pt x="470" y="674"/>
                    </a:cubicBezTo>
                    <a:cubicBezTo>
                      <a:pt x="446" y="703"/>
                      <a:pt x="425" y="733"/>
                      <a:pt x="402" y="762"/>
                    </a:cubicBezTo>
                    <a:cubicBezTo>
                      <a:pt x="402" y="762"/>
                      <a:pt x="402" y="762"/>
                      <a:pt x="354" y="821"/>
                    </a:cubicBezTo>
                    <a:cubicBezTo>
                      <a:pt x="347" y="809"/>
                      <a:pt x="339" y="794"/>
                      <a:pt x="327" y="773"/>
                    </a:cubicBezTo>
                    <a:cubicBezTo>
                      <a:pt x="327" y="773"/>
                      <a:pt x="327" y="773"/>
                      <a:pt x="282" y="693"/>
                    </a:cubicBezTo>
                    <a:cubicBezTo>
                      <a:pt x="282" y="693"/>
                      <a:pt x="282" y="693"/>
                      <a:pt x="237" y="613"/>
                    </a:cubicBezTo>
                    <a:cubicBezTo>
                      <a:pt x="237" y="613"/>
                      <a:pt x="237" y="613"/>
                      <a:pt x="190" y="535"/>
                    </a:cubicBezTo>
                    <a:cubicBezTo>
                      <a:pt x="175" y="508"/>
                      <a:pt x="161" y="482"/>
                      <a:pt x="143" y="455"/>
                    </a:cubicBezTo>
                    <a:cubicBezTo>
                      <a:pt x="129" y="430"/>
                      <a:pt x="114" y="402"/>
                      <a:pt x="96" y="377"/>
                    </a:cubicBezTo>
                    <a:cubicBezTo>
                      <a:pt x="82" y="352"/>
                      <a:pt x="64" y="325"/>
                      <a:pt x="50" y="299"/>
                    </a:cubicBezTo>
                    <a:cubicBezTo>
                      <a:pt x="32" y="274"/>
                      <a:pt x="18" y="247"/>
                      <a:pt x="0" y="221"/>
                    </a:cubicBezTo>
                    <a:cubicBezTo>
                      <a:pt x="13" y="249"/>
                      <a:pt x="26" y="276"/>
                      <a:pt x="39" y="306"/>
                    </a:cubicBezTo>
                    <a:cubicBezTo>
                      <a:pt x="52" y="333"/>
                      <a:pt x="64" y="360"/>
                      <a:pt x="77" y="388"/>
                    </a:cubicBezTo>
                    <a:cubicBezTo>
                      <a:pt x="90" y="415"/>
                      <a:pt x="105" y="442"/>
                      <a:pt x="118" y="470"/>
                    </a:cubicBezTo>
                    <a:cubicBezTo>
                      <a:pt x="133" y="497"/>
                      <a:pt x="146" y="524"/>
                      <a:pt x="161" y="552"/>
                    </a:cubicBezTo>
                    <a:cubicBezTo>
                      <a:pt x="161" y="552"/>
                      <a:pt x="161" y="552"/>
                      <a:pt x="201" y="632"/>
                    </a:cubicBezTo>
                    <a:cubicBezTo>
                      <a:pt x="201" y="632"/>
                      <a:pt x="201" y="632"/>
                      <a:pt x="244" y="714"/>
                    </a:cubicBezTo>
                    <a:cubicBezTo>
                      <a:pt x="244" y="714"/>
                      <a:pt x="244" y="714"/>
                      <a:pt x="286" y="794"/>
                    </a:cubicBezTo>
                    <a:cubicBezTo>
                      <a:pt x="286" y="794"/>
                      <a:pt x="286" y="794"/>
                      <a:pt x="329" y="876"/>
                    </a:cubicBezTo>
                    <a:cubicBezTo>
                      <a:pt x="329" y="876"/>
                      <a:pt x="329" y="876"/>
                      <a:pt x="346" y="908"/>
                    </a:cubicBezTo>
                    <a:cubicBezTo>
                      <a:pt x="346" y="908"/>
                      <a:pt x="346" y="908"/>
                      <a:pt x="370" y="878"/>
                    </a:cubicBezTo>
                    <a:cubicBezTo>
                      <a:pt x="370" y="878"/>
                      <a:pt x="370" y="878"/>
                      <a:pt x="438" y="792"/>
                    </a:cubicBezTo>
                    <a:cubicBezTo>
                      <a:pt x="461" y="762"/>
                      <a:pt x="485" y="733"/>
                      <a:pt x="508" y="703"/>
                    </a:cubicBezTo>
                    <a:cubicBezTo>
                      <a:pt x="532" y="674"/>
                      <a:pt x="553" y="644"/>
                      <a:pt x="577" y="615"/>
                    </a:cubicBezTo>
                    <a:cubicBezTo>
                      <a:pt x="577" y="615"/>
                      <a:pt x="577" y="615"/>
                      <a:pt x="611" y="569"/>
                    </a:cubicBezTo>
                    <a:cubicBezTo>
                      <a:pt x="611" y="569"/>
                      <a:pt x="611" y="569"/>
                      <a:pt x="645" y="524"/>
                    </a:cubicBezTo>
                    <a:cubicBezTo>
                      <a:pt x="645" y="524"/>
                      <a:pt x="645" y="524"/>
                      <a:pt x="711" y="436"/>
                    </a:cubicBezTo>
                    <a:cubicBezTo>
                      <a:pt x="722" y="419"/>
                      <a:pt x="732" y="405"/>
                      <a:pt x="745" y="390"/>
                    </a:cubicBezTo>
                    <a:cubicBezTo>
                      <a:pt x="745" y="390"/>
                      <a:pt x="745" y="390"/>
                      <a:pt x="777" y="346"/>
                    </a:cubicBezTo>
                    <a:cubicBezTo>
                      <a:pt x="788" y="329"/>
                      <a:pt x="798" y="314"/>
                      <a:pt x="809" y="299"/>
                    </a:cubicBezTo>
                    <a:cubicBezTo>
                      <a:pt x="809" y="299"/>
                      <a:pt x="809" y="299"/>
                      <a:pt x="843" y="253"/>
                    </a:cubicBezTo>
                    <a:cubicBezTo>
                      <a:pt x="865" y="224"/>
                      <a:pt x="990" y="32"/>
                      <a:pt x="1012" y="0"/>
                    </a:cubicBezTo>
                    <a:cubicBezTo>
                      <a:pt x="986" y="28"/>
                      <a:pt x="856" y="217"/>
                      <a:pt x="830" y="24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íṩḷïḍê"/>
            <p:cNvGrpSpPr/>
            <p:nvPr/>
          </p:nvGrpSpPr>
          <p:grpSpPr>
            <a:xfrm>
              <a:off x="7935297" y="3138813"/>
              <a:ext cx="612310" cy="612306"/>
              <a:chOff x="7935297" y="3236358"/>
              <a:chExt cx="612310" cy="612306"/>
            </a:xfrm>
          </p:grpSpPr>
          <p:sp>
            <p:nvSpPr>
              <p:cNvPr id="23" name="iśļídé"/>
              <p:cNvSpPr/>
              <p:nvPr/>
            </p:nvSpPr>
            <p:spPr>
              <a:xfrm>
                <a:off x="7935297" y="3236358"/>
                <a:ext cx="612310" cy="6123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îşḷídè"/>
              <p:cNvSpPr/>
              <p:nvPr/>
            </p:nvSpPr>
            <p:spPr bwMode="auto">
              <a:xfrm>
                <a:off x="8076411" y="3412418"/>
                <a:ext cx="330082" cy="260183"/>
              </a:xfrm>
              <a:custGeom>
                <a:avLst/>
                <a:gdLst>
                  <a:gd name="connsiteX0" fmla="*/ 25827 w 603951"/>
                  <a:gd name="connsiteY0" fmla="*/ 423498 h 476057"/>
                  <a:gd name="connsiteX1" fmla="*/ 577131 w 603951"/>
                  <a:gd name="connsiteY1" fmla="*/ 423498 h 476057"/>
                  <a:gd name="connsiteX2" fmla="*/ 603951 w 603951"/>
                  <a:gd name="connsiteY2" fmla="*/ 450273 h 476057"/>
                  <a:gd name="connsiteX3" fmla="*/ 577131 w 603951"/>
                  <a:gd name="connsiteY3" fmla="*/ 476057 h 476057"/>
                  <a:gd name="connsiteX4" fmla="*/ 25827 w 603951"/>
                  <a:gd name="connsiteY4" fmla="*/ 476057 h 476057"/>
                  <a:gd name="connsiteX5" fmla="*/ 0 w 603951"/>
                  <a:gd name="connsiteY5" fmla="*/ 450273 h 476057"/>
                  <a:gd name="connsiteX6" fmla="*/ 25827 w 603951"/>
                  <a:gd name="connsiteY6" fmla="*/ 423498 h 476057"/>
                  <a:gd name="connsiteX7" fmla="*/ 105296 w 603951"/>
                  <a:gd name="connsiteY7" fmla="*/ 306435 h 476057"/>
                  <a:gd name="connsiteX8" fmla="*/ 118210 w 603951"/>
                  <a:gd name="connsiteY8" fmla="*/ 319329 h 476057"/>
                  <a:gd name="connsiteX9" fmla="*/ 118210 w 603951"/>
                  <a:gd name="connsiteY9" fmla="*/ 329247 h 476057"/>
                  <a:gd name="connsiteX10" fmla="*/ 171852 w 603951"/>
                  <a:gd name="connsiteY10" fmla="*/ 384789 h 476057"/>
                  <a:gd name="connsiteX11" fmla="*/ 169865 w 603951"/>
                  <a:gd name="connsiteY11" fmla="*/ 390740 h 476057"/>
                  <a:gd name="connsiteX12" fmla="*/ 163905 w 603951"/>
                  <a:gd name="connsiteY12" fmla="*/ 393715 h 476057"/>
                  <a:gd name="connsiteX13" fmla="*/ 45694 w 603951"/>
                  <a:gd name="connsiteY13" fmla="*/ 393715 h 476057"/>
                  <a:gd name="connsiteX14" fmla="*/ 39734 w 603951"/>
                  <a:gd name="connsiteY14" fmla="*/ 390740 h 476057"/>
                  <a:gd name="connsiteX15" fmla="*/ 37747 w 603951"/>
                  <a:gd name="connsiteY15" fmla="*/ 384789 h 476057"/>
                  <a:gd name="connsiteX16" fmla="*/ 91389 w 603951"/>
                  <a:gd name="connsiteY16" fmla="*/ 329247 h 476057"/>
                  <a:gd name="connsiteX17" fmla="*/ 91389 w 603951"/>
                  <a:gd name="connsiteY17" fmla="*/ 319329 h 476057"/>
                  <a:gd name="connsiteX18" fmla="*/ 105296 w 603951"/>
                  <a:gd name="connsiteY18" fmla="*/ 306435 h 476057"/>
                  <a:gd name="connsiteX19" fmla="*/ 378482 w 603951"/>
                  <a:gd name="connsiteY19" fmla="*/ 193353 h 476057"/>
                  <a:gd name="connsiteX20" fmla="*/ 399305 w 603951"/>
                  <a:gd name="connsiteY20" fmla="*/ 193353 h 476057"/>
                  <a:gd name="connsiteX21" fmla="*/ 403271 w 603951"/>
                  <a:gd name="connsiteY21" fmla="*/ 198311 h 476057"/>
                  <a:gd name="connsiteX22" fmla="*/ 403271 w 603951"/>
                  <a:gd name="connsiteY22" fmla="*/ 307394 h 476057"/>
                  <a:gd name="connsiteX23" fmla="*/ 402280 w 603951"/>
                  <a:gd name="connsiteY23" fmla="*/ 311360 h 476057"/>
                  <a:gd name="connsiteX24" fmla="*/ 392364 w 603951"/>
                  <a:gd name="connsiteY24" fmla="*/ 327227 h 476057"/>
                  <a:gd name="connsiteX25" fmla="*/ 388397 w 603951"/>
                  <a:gd name="connsiteY25" fmla="*/ 329210 h 476057"/>
                  <a:gd name="connsiteX26" fmla="*/ 384431 w 603951"/>
                  <a:gd name="connsiteY26" fmla="*/ 327227 h 476057"/>
                  <a:gd name="connsiteX27" fmla="*/ 374515 w 603951"/>
                  <a:gd name="connsiteY27" fmla="*/ 311360 h 476057"/>
                  <a:gd name="connsiteX28" fmla="*/ 372532 w 603951"/>
                  <a:gd name="connsiteY28" fmla="*/ 307394 h 476057"/>
                  <a:gd name="connsiteX29" fmla="*/ 372532 w 603951"/>
                  <a:gd name="connsiteY29" fmla="*/ 198311 h 476057"/>
                  <a:gd name="connsiteX30" fmla="*/ 378482 w 603951"/>
                  <a:gd name="connsiteY30" fmla="*/ 193353 h 476057"/>
                  <a:gd name="connsiteX31" fmla="*/ 304968 w 603951"/>
                  <a:gd name="connsiteY31" fmla="*/ 190327 h 476057"/>
                  <a:gd name="connsiteX32" fmla="*/ 388398 w 603951"/>
                  <a:gd name="connsiteY32" fmla="*/ 380816 h 476057"/>
                  <a:gd name="connsiteX33" fmla="*/ 472822 w 603951"/>
                  <a:gd name="connsiteY33" fmla="*/ 190327 h 476057"/>
                  <a:gd name="connsiteX34" fmla="*/ 556252 w 603951"/>
                  <a:gd name="connsiteY34" fmla="*/ 232989 h 476057"/>
                  <a:gd name="connsiteX35" fmla="*/ 557245 w 603951"/>
                  <a:gd name="connsiteY35" fmla="*/ 388753 h 476057"/>
                  <a:gd name="connsiteX36" fmla="*/ 550293 w 603951"/>
                  <a:gd name="connsiteY36" fmla="*/ 393714 h 476057"/>
                  <a:gd name="connsiteX37" fmla="*/ 225510 w 603951"/>
                  <a:gd name="connsiteY37" fmla="*/ 393714 h 476057"/>
                  <a:gd name="connsiteX38" fmla="*/ 219551 w 603951"/>
                  <a:gd name="connsiteY38" fmla="*/ 388753 h 476057"/>
                  <a:gd name="connsiteX39" fmla="*/ 220544 w 603951"/>
                  <a:gd name="connsiteY39" fmla="*/ 232989 h 476057"/>
                  <a:gd name="connsiteX40" fmla="*/ 304968 w 603951"/>
                  <a:gd name="connsiteY40" fmla="*/ 190327 h 476057"/>
                  <a:gd name="connsiteX41" fmla="*/ 401308 w 603951"/>
                  <a:gd name="connsiteY41" fmla="*/ 35687 h 476057"/>
                  <a:gd name="connsiteX42" fmla="*/ 330801 w 603951"/>
                  <a:gd name="connsiteY42" fmla="*/ 80295 h 476057"/>
                  <a:gd name="connsiteX43" fmla="*/ 325836 w 603951"/>
                  <a:gd name="connsiteY43" fmla="*/ 81287 h 476057"/>
                  <a:gd name="connsiteX44" fmla="*/ 324843 w 603951"/>
                  <a:gd name="connsiteY44" fmla="*/ 90208 h 476057"/>
                  <a:gd name="connsiteX45" fmla="*/ 388398 w 603951"/>
                  <a:gd name="connsiteY45" fmla="*/ 152660 h 476057"/>
                  <a:gd name="connsiteX46" fmla="*/ 450960 w 603951"/>
                  <a:gd name="connsiteY46" fmla="*/ 90208 h 476057"/>
                  <a:gd name="connsiteX47" fmla="*/ 445995 w 603951"/>
                  <a:gd name="connsiteY47" fmla="*/ 64435 h 476057"/>
                  <a:gd name="connsiteX48" fmla="*/ 401308 w 603951"/>
                  <a:gd name="connsiteY48" fmla="*/ 35687 h 476057"/>
                  <a:gd name="connsiteX49" fmla="*/ 388398 w 603951"/>
                  <a:gd name="connsiteY49" fmla="*/ 0 h 476057"/>
                  <a:gd name="connsiteX50" fmla="*/ 478765 w 603951"/>
                  <a:gd name="connsiteY50" fmla="*/ 90208 h 476057"/>
                  <a:gd name="connsiteX51" fmla="*/ 388398 w 603951"/>
                  <a:gd name="connsiteY51" fmla="*/ 181408 h 476057"/>
                  <a:gd name="connsiteX52" fmla="*/ 297038 w 603951"/>
                  <a:gd name="connsiteY52" fmla="*/ 90208 h 476057"/>
                  <a:gd name="connsiteX53" fmla="*/ 388398 w 603951"/>
                  <a:gd name="connsiteY53" fmla="*/ 0 h 47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03951" h="476057">
                    <a:moveTo>
                      <a:pt x="25827" y="423498"/>
                    </a:moveTo>
                    <a:lnTo>
                      <a:pt x="577131" y="423498"/>
                    </a:lnTo>
                    <a:cubicBezTo>
                      <a:pt x="592031" y="423498"/>
                      <a:pt x="602958" y="435398"/>
                      <a:pt x="603951" y="450273"/>
                    </a:cubicBezTo>
                    <a:cubicBezTo>
                      <a:pt x="603951" y="464157"/>
                      <a:pt x="592031" y="476057"/>
                      <a:pt x="577131" y="476057"/>
                    </a:cubicBezTo>
                    <a:lnTo>
                      <a:pt x="25827" y="476057"/>
                    </a:lnTo>
                    <a:cubicBezTo>
                      <a:pt x="11920" y="476057"/>
                      <a:pt x="0" y="464157"/>
                      <a:pt x="0" y="450273"/>
                    </a:cubicBezTo>
                    <a:cubicBezTo>
                      <a:pt x="0" y="435398"/>
                      <a:pt x="11920" y="423498"/>
                      <a:pt x="25827" y="423498"/>
                    </a:cubicBezTo>
                    <a:close/>
                    <a:moveTo>
                      <a:pt x="105296" y="306435"/>
                    </a:moveTo>
                    <a:cubicBezTo>
                      <a:pt x="112250" y="306435"/>
                      <a:pt x="118210" y="311394"/>
                      <a:pt x="118210" y="319329"/>
                    </a:cubicBezTo>
                    <a:lnTo>
                      <a:pt x="118210" y="329247"/>
                    </a:lnTo>
                    <a:cubicBezTo>
                      <a:pt x="146024" y="334206"/>
                      <a:pt x="166885" y="357018"/>
                      <a:pt x="171852" y="384789"/>
                    </a:cubicBezTo>
                    <a:cubicBezTo>
                      <a:pt x="171852" y="386772"/>
                      <a:pt x="170858" y="389748"/>
                      <a:pt x="169865" y="390740"/>
                    </a:cubicBezTo>
                    <a:cubicBezTo>
                      <a:pt x="167878" y="392723"/>
                      <a:pt x="165892" y="393715"/>
                      <a:pt x="163905" y="393715"/>
                    </a:cubicBezTo>
                    <a:lnTo>
                      <a:pt x="45694" y="393715"/>
                    </a:lnTo>
                    <a:cubicBezTo>
                      <a:pt x="43707" y="393715"/>
                      <a:pt x="40727" y="392723"/>
                      <a:pt x="39734" y="390740"/>
                    </a:cubicBezTo>
                    <a:cubicBezTo>
                      <a:pt x="37747" y="389748"/>
                      <a:pt x="37747" y="386772"/>
                      <a:pt x="37747" y="384789"/>
                    </a:cubicBezTo>
                    <a:cubicBezTo>
                      <a:pt x="42714" y="357018"/>
                      <a:pt x="63575" y="334206"/>
                      <a:pt x="91389" y="329247"/>
                    </a:cubicBezTo>
                    <a:lnTo>
                      <a:pt x="91389" y="319329"/>
                    </a:lnTo>
                    <a:cubicBezTo>
                      <a:pt x="91389" y="311394"/>
                      <a:pt x="97349" y="306435"/>
                      <a:pt x="105296" y="306435"/>
                    </a:cubicBezTo>
                    <a:close/>
                    <a:moveTo>
                      <a:pt x="378482" y="193353"/>
                    </a:moveTo>
                    <a:lnTo>
                      <a:pt x="399305" y="193353"/>
                    </a:lnTo>
                    <a:cubicBezTo>
                      <a:pt x="401288" y="193353"/>
                      <a:pt x="403271" y="195336"/>
                      <a:pt x="403271" y="198311"/>
                    </a:cubicBezTo>
                    <a:lnTo>
                      <a:pt x="403271" y="307394"/>
                    </a:lnTo>
                    <a:cubicBezTo>
                      <a:pt x="403271" y="309377"/>
                      <a:pt x="403271" y="310369"/>
                      <a:pt x="402280" y="311360"/>
                    </a:cubicBezTo>
                    <a:lnTo>
                      <a:pt x="392364" y="327227"/>
                    </a:lnTo>
                    <a:cubicBezTo>
                      <a:pt x="391372" y="328218"/>
                      <a:pt x="389389" y="329210"/>
                      <a:pt x="388397" y="329210"/>
                    </a:cubicBezTo>
                    <a:cubicBezTo>
                      <a:pt x="386414" y="329210"/>
                      <a:pt x="385423" y="328218"/>
                      <a:pt x="384431" y="327227"/>
                    </a:cubicBezTo>
                    <a:lnTo>
                      <a:pt x="374515" y="311360"/>
                    </a:lnTo>
                    <a:cubicBezTo>
                      <a:pt x="373524" y="310369"/>
                      <a:pt x="372532" y="309377"/>
                      <a:pt x="372532" y="307394"/>
                    </a:cubicBezTo>
                    <a:lnTo>
                      <a:pt x="372532" y="198311"/>
                    </a:lnTo>
                    <a:cubicBezTo>
                      <a:pt x="372532" y="195336"/>
                      <a:pt x="375507" y="193353"/>
                      <a:pt x="378482" y="193353"/>
                    </a:cubicBezTo>
                    <a:close/>
                    <a:moveTo>
                      <a:pt x="304968" y="190327"/>
                    </a:moveTo>
                    <a:cubicBezTo>
                      <a:pt x="305961" y="190327"/>
                      <a:pt x="388398" y="380816"/>
                      <a:pt x="388398" y="380816"/>
                    </a:cubicBezTo>
                    <a:cubicBezTo>
                      <a:pt x="388398" y="380816"/>
                      <a:pt x="472822" y="191319"/>
                      <a:pt x="472822" y="190327"/>
                    </a:cubicBezTo>
                    <a:cubicBezTo>
                      <a:pt x="509571" y="199256"/>
                      <a:pt x="543340" y="213146"/>
                      <a:pt x="556252" y="232989"/>
                    </a:cubicBezTo>
                    <a:cubicBezTo>
                      <a:pt x="575123" y="262753"/>
                      <a:pt x="560225" y="363950"/>
                      <a:pt x="557245" y="388753"/>
                    </a:cubicBezTo>
                    <a:cubicBezTo>
                      <a:pt x="556252" y="391730"/>
                      <a:pt x="553272" y="393714"/>
                      <a:pt x="550293" y="393714"/>
                    </a:cubicBezTo>
                    <a:lnTo>
                      <a:pt x="225510" y="393714"/>
                    </a:lnTo>
                    <a:cubicBezTo>
                      <a:pt x="222531" y="393714"/>
                      <a:pt x="219551" y="391730"/>
                      <a:pt x="219551" y="388753"/>
                    </a:cubicBezTo>
                    <a:cubicBezTo>
                      <a:pt x="215578" y="363950"/>
                      <a:pt x="200680" y="262753"/>
                      <a:pt x="220544" y="232989"/>
                    </a:cubicBezTo>
                    <a:cubicBezTo>
                      <a:pt x="233456" y="213146"/>
                      <a:pt x="268219" y="199256"/>
                      <a:pt x="304968" y="190327"/>
                    </a:cubicBezTo>
                    <a:close/>
                    <a:moveTo>
                      <a:pt x="401308" y="35687"/>
                    </a:moveTo>
                    <a:cubicBezTo>
                      <a:pt x="387405" y="67408"/>
                      <a:pt x="350662" y="77321"/>
                      <a:pt x="330801" y="80295"/>
                    </a:cubicBezTo>
                    <a:cubicBezTo>
                      <a:pt x="328815" y="81287"/>
                      <a:pt x="326829" y="81287"/>
                      <a:pt x="325836" y="81287"/>
                    </a:cubicBezTo>
                    <a:cubicBezTo>
                      <a:pt x="325836" y="84261"/>
                      <a:pt x="324843" y="87234"/>
                      <a:pt x="324843" y="90208"/>
                    </a:cubicBezTo>
                    <a:cubicBezTo>
                      <a:pt x="324843" y="124904"/>
                      <a:pt x="353641" y="152660"/>
                      <a:pt x="388398" y="152660"/>
                    </a:cubicBezTo>
                    <a:cubicBezTo>
                      <a:pt x="423155" y="152660"/>
                      <a:pt x="450960" y="124904"/>
                      <a:pt x="450960" y="90208"/>
                    </a:cubicBezTo>
                    <a:cubicBezTo>
                      <a:pt x="450960" y="81287"/>
                      <a:pt x="447981" y="71374"/>
                      <a:pt x="445995" y="64435"/>
                    </a:cubicBezTo>
                    <a:cubicBezTo>
                      <a:pt x="414217" y="65426"/>
                      <a:pt x="401308" y="35687"/>
                      <a:pt x="401308" y="35687"/>
                    </a:cubicBezTo>
                    <a:close/>
                    <a:moveTo>
                      <a:pt x="388398" y="0"/>
                    </a:moveTo>
                    <a:cubicBezTo>
                      <a:pt x="438050" y="0"/>
                      <a:pt x="478765" y="40643"/>
                      <a:pt x="478765" y="90208"/>
                    </a:cubicBezTo>
                    <a:cubicBezTo>
                      <a:pt x="478765" y="140765"/>
                      <a:pt x="438050" y="181408"/>
                      <a:pt x="388398" y="181408"/>
                    </a:cubicBezTo>
                    <a:cubicBezTo>
                      <a:pt x="337753" y="181408"/>
                      <a:pt x="297038" y="140765"/>
                      <a:pt x="297038" y="90208"/>
                    </a:cubicBezTo>
                    <a:cubicBezTo>
                      <a:pt x="297038" y="40643"/>
                      <a:pt x="337753" y="0"/>
                      <a:pt x="388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ïSḻíḓé"/>
            <p:cNvGrpSpPr/>
            <p:nvPr/>
          </p:nvGrpSpPr>
          <p:grpSpPr>
            <a:xfrm>
              <a:off x="7935297" y="1461607"/>
              <a:ext cx="612310" cy="612306"/>
              <a:chOff x="7935297" y="1594897"/>
              <a:chExt cx="612310" cy="612306"/>
            </a:xfrm>
          </p:grpSpPr>
          <p:sp>
            <p:nvSpPr>
              <p:cNvPr id="21" name="iŝľîdè"/>
              <p:cNvSpPr/>
              <p:nvPr/>
            </p:nvSpPr>
            <p:spPr>
              <a:xfrm>
                <a:off x="7935297" y="1594897"/>
                <a:ext cx="612310" cy="6123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îṣlidê"/>
              <p:cNvSpPr/>
              <p:nvPr/>
            </p:nvSpPr>
            <p:spPr bwMode="auto">
              <a:xfrm>
                <a:off x="8099848" y="1736010"/>
                <a:ext cx="283209" cy="330080"/>
              </a:xfrm>
              <a:custGeom>
                <a:avLst/>
                <a:gdLst>
                  <a:gd name="connsiteX0" fmla="*/ 270320 w 522564"/>
                  <a:gd name="connsiteY0" fmla="*/ 274741 h 609048"/>
                  <a:gd name="connsiteX1" fmla="*/ 271313 w 522564"/>
                  <a:gd name="connsiteY1" fmla="*/ 274741 h 609048"/>
                  <a:gd name="connsiteX2" fmla="*/ 287206 w 522564"/>
                  <a:gd name="connsiteY2" fmla="*/ 281685 h 609048"/>
                  <a:gd name="connsiteX3" fmla="*/ 299126 w 522564"/>
                  <a:gd name="connsiteY3" fmla="*/ 292597 h 609048"/>
                  <a:gd name="connsiteX4" fmla="*/ 307072 w 522564"/>
                  <a:gd name="connsiteY4" fmla="*/ 308470 h 609048"/>
                  <a:gd name="connsiteX5" fmla="*/ 300119 w 522564"/>
                  <a:gd name="connsiteY5" fmla="*/ 325334 h 609048"/>
                  <a:gd name="connsiteX6" fmla="*/ 263366 w 522564"/>
                  <a:gd name="connsiteY6" fmla="*/ 366006 h 609048"/>
                  <a:gd name="connsiteX7" fmla="*/ 257407 w 522564"/>
                  <a:gd name="connsiteY7" fmla="*/ 381878 h 609048"/>
                  <a:gd name="connsiteX8" fmla="*/ 264360 w 522564"/>
                  <a:gd name="connsiteY8" fmla="*/ 398742 h 609048"/>
                  <a:gd name="connsiteX9" fmla="*/ 295152 w 522564"/>
                  <a:gd name="connsiteY9" fmla="*/ 426519 h 609048"/>
                  <a:gd name="connsiteX10" fmla="*/ 303099 w 522564"/>
                  <a:gd name="connsiteY10" fmla="*/ 443383 h 609048"/>
                  <a:gd name="connsiteX11" fmla="*/ 296146 w 522564"/>
                  <a:gd name="connsiteY11" fmla="*/ 459255 h 609048"/>
                  <a:gd name="connsiteX12" fmla="*/ 164035 w 522564"/>
                  <a:gd name="connsiteY12" fmla="*/ 601112 h 609048"/>
                  <a:gd name="connsiteX13" fmla="*/ 147149 w 522564"/>
                  <a:gd name="connsiteY13" fmla="*/ 609048 h 609048"/>
                  <a:gd name="connsiteX14" fmla="*/ 131256 w 522564"/>
                  <a:gd name="connsiteY14" fmla="*/ 603096 h 609048"/>
                  <a:gd name="connsiteX15" fmla="*/ 54771 w 522564"/>
                  <a:gd name="connsiteY15" fmla="*/ 530680 h 609048"/>
                  <a:gd name="connsiteX16" fmla="*/ 46825 w 522564"/>
                  <a:gd name="connsiteY16" fmla="*/ 514807 h 609048"/>
                  <a:gd name="connsiteX17" fmla="*/ 53778 w 522564"/>
                  <a:gd name="connsiteY17" fmla="*/ 497943 h 609048"/>
                  <a:gd name="connsiteX18" fmla="*/ 114370 w 522564"/>
                  <a:gd name="connsiteY18" fmla="*/ 432471 h 609048"/>
                  <a:gd name="connsiteX19" fmla="*/ 120330 w 522564"/>
                  <a:gd name="connsiteY19" fmla="*/ 410646 h 609048"/>
                  <a:gd name="connsiteX20" fmla="*/ 103444 w 522564"/>
                  <a:gd name="connsiteY20" fmla="*/ 348150 h 609048"/>
                  <a:gd name="connsiteX21" fmla="*/ 120330 w 522564"/>
                  <a:gd name="connsiteY21" fmla="*/ 320374 h 609048"/>
                  <a:gd name="connsiteX22" fmla="*/ 136223 w 522564"/>
                  <a:gd name="connsiteY22" fmla="*/ 315414 h 609048"/>
                  <a:gd name="connsiteX23" fmla="*/ 142183 w 522564"/>
                  <a:gd name="connsiteY23" fmla="*/ 315414 h 609048"/>
                  <a:gd name="connsiteX24" fmla="*/ 165029 w 522564"/>
                  <a:gd name="connsiteY24" fmla="*/ 332278 h 609048"/>
                  <a:gd name="connsiteX25" fmla="*/ 169002 w 522564"/>
                  <a:gd name="connsiteY25" fmla="*/ 347158 h 609048"/>
                  <a:gd name="connsiteX26" fmla="*/ 176948 w 522564"/>
                  <a:gd name="connsiteY26" fmla="*/ 356086 h 609048"/>
                  <a:gd name="connsiteX27" fmla="*/ 179928 w 522564"/>
                  <a:gd name="connsiteY27" fmla="*/ 356086 h 609048"/>
                  <a:gd name="connsiteX28" fmla="*/ 188868 w 522564"/>
                  <a:gd name="connsiteY28" fmla="*/ 353110 h 609048"/>
                  <a:gd name="connsiteX29" fmla="*/ 254427 w 522564"/>
                  <a:gd name="connsiteY29" fmla="*/ 282677 h 609048"/>
                  <a:gd name="connsiteX30" fmla="*/ 270320 w 522564"/>
                  <a:gd name="connsiteY30" fmla="*/ 274741 h 609048"/>
                  <a:gd name="connsiteX31" fmla="*/ 308980 w 522564"/>
                  <a:gd name="connsiteY31" fmla="*/ 166596 h 609048"/>
                  <a:gd name="connsiteX32" fmla="*/ 382484 w 522564"/>
                  <a:gd name="connsiteY32" fmla="*/ 196360 h 609048"/>
                  <a:gd name="connsiteX33" fmla="*/ 417250 w 522564"/>
                  <a:gd name="connsiteY33" fmla="*/ 270771 h 609048"/>
                  <a:gd name="connsiteX34" fmla="*/ 388444 w 522564"/>
                  <a:gd name="connsiteY34" fmla="*/ 349151 h 609048"/>
                  <a:gd name="connsiteX35" fmla="*/ 308980 w 522564"/>
                  <a:gd name="connsiteY35" fmla="*/ 382884 h 609048"/>
                  <a:gd name="connsiteX36" fmla="*/ 284147 w 522564"/>
                  <a:gd name="connsiteY36" fmla="*/ 379908 h 609048"/>
                  <a:gd name="connsiteX37" fmla="*/ 316926 w 522564"/>
                  <a:gd name="connsiteY37" fmla="*/ 345183 h 609048"/>
                  <a:gd name="connsiteX38" fmla="*/ 360631 w 522564"/>
                  <a:gd name="connsiteY38" fmla="*/ 323355 h 609048"/>
                  <a:gd name="connsiteX39" fmla="*/ 379504 w 522564"/>
                  <a:gd name="connsiteY39" fmla="*/ 272755 h 609048"/>
                  <a:gd name="connsiteX40" fmla="*/ 356658 w 522564"/>
                  <a:gd name="connsiteY40" fmla="*/ 223148 h 609048"/>
                  <a:gd name="connsiteX41" fmla="*/ 308980 w 522564"/>
                  <a:gd name="connsiteY41" fmla="*/ 205289 h 609048"/>
                  <a:gd name="connsiteX42" fmla="*/ 257328 w 522564"/>
                  <a:gd name="connsiteY42" fmla="*/ 227117 h 609048"/>
                  <a:gd name="connsiteX43" fmla="*/ 239448 w 522564"/>
                  <a:gd name="connsiteY43" fmla="*/ 261842 h 609048"/>
                  <a:gd name="connsiteX44" fmla="*/ 235475 w 522564"/>
                  <a:gd name="connsiteY44" fmla="*/ 265810 h 609048"/>
                  <a:gd name="connsiteX45" fmla="*/ 203689 w 522564"/>
                  <a:gd name="connsiteY45" fmla="*/ 299544 h 609048"/>
                  <a:gd name="connsiteX46" fmla="*/ 229515 w 522564"/>
                  <a:gd name="connsiteY46" fmla="*/ 201321 h 609048"/>
                  <a:gd name="connsiteX47" fmla="*/ 308980 w 522564"/>
                  <a:gd name="connsiteY47" fmla="*/ 166596 h 609048"/>
                  <a:gd name="connsiteX48" fmla="*/ 434145 w 522564"/>
                  <a:gd name="connsiteY48" fmla="*/ 46622 h 609048"/>
                  <a:gd name="connsiteX49" fmla="*/ 411296 w 522564"/>
                  <a:gd name="connsiteY49" fmla="*/ 69437 h 609048"/>
                  <a:gd name="connsiteX50" fmla="*/ 434145 w 522564"/>
                  <a:gd name="connsiteY50" fmla="*/ 92252 h 609048"/>
                  <a:gd name="connsiteX51" fmla="*/ 456002 w 522564"/>
                  <a:gd name="connsiteY51" fmla="*/ 69437 h 609048"/>
                  <a:gd name="connsiteX52" fmla="*/ 434145 w 522564"/>
                  <a:gd name="connsiteY52" fmla="*/ 46622 h 609048"/>
                  <a:gd name="connsiteX53" fmla="*/ 89412 w 522564"/>
                  <a:gd name="connsiteY53" fmla="*/ 0 h 609048"/>
                  <a:gd name="connsiteX54" fmla="*/ 433152 w 522564"/>
                  <a:gd name="connsiteY54" fmla="*/ 0 h 609048"/>
                  <a:gd name="connsiteX55" fmla="*/ 522564 w 522564"/>
                  <a:gd name="connsiteY55" fmla="*/ 89276 h 609048"/>
                  <a:gd name="connsiteX56" fmla="*/ 522564 w 522564"/>
                  <a:gd name="connsiteY56" fmla="*/ 375951 h 609048"/>
                  <a:gd name="connsiteX57" fmla="*/ 433152 w 522564"/>
                  <a:gd name="connsiteY57" fmla="*/ 465227 h 609048"/>
                  <a:gd name="connsiteX58" fmla="*/ 322877 w 522564"/>
                  <a:gd name="connsiteY58" fmla="*/ 465227 h 609048"/>
                  <a:gd name="connsiteX59" fmla="*/ 327844 w 522564"/>
                  <a:gd name="connsiteY59" fmla="*/ 442412 h 609048"/>
                  <a:gd name="connsiteX60" fmla="*/ 318903 w 522564"/>
                  <a:gd name="connsiteY60" fmla="*/ 415629 h 609048"/>
                  <a:gd name="connsiteX61" fmla="*/ 433152 w 522564"/>
                  <a:gd name="connsiteY61" fmla="*/ 415629 h 609048"/>
                  <a:gd name="connsiteX62" fmla="*/ 471897 w 522564"/>
                  <a:gd name="connsiteY62" fmla="*/ 375951 h 609048"/>
                  <a:gd name="connsiteX63" fmla="*/ 471897 w 522564"/>
                  <a:gd name="connsiteY63" fmla="*/ 125978 h 609048"/>
                  <a:gd name="connsiteX64" fmla="*/ 50667 w 522564"/>
                  <a:gd name="connsiteY64" fmla="*/ 125978 h 609048"/>
                  <a:gd name="connsiteX65" fmla="*/ 50667 w 522564"/>
                  <a:gd name="connsiteY65" fmla="*/ 375951 h 609048"/>
                  <a:gd name="connsiteX66" fmla="*/ 89412 w 522564"/>
                  <a:gd name="connsiteY66" fmla="*/ 415629 h 609048"/>
                  <a:gd name="connsiteX67" fmla="*/ 94379 w 522564"/>
                  <a:gd name="connsiteY67" fmla="*/ 415629 h 609048"/>
                  <a:gd name="connsiteX68" fmla="*/ 95373 w 522564"/>
                  <a:gd name="connsiteY68" fmla="*/ 416621 h 609048"/>
                  <a:gd name="connsiteX69" fmla="*/ 55634 w 522564"/>
                  <a:gd name="connsiteY69" fmla="*/ 459276 h 609048"/>
                  <a:gd name="connsiteX70" fmla="*/ 0 w 522564"/>
                  <a:gd name="connsiteY70" fmla="*/ 375951 h 609048"/>
                  <a:gd name="connsiteX71" fmla="*/ 0 w 522564"/>
                  <a:gd name="connsiteY71" fmla="*/ 89276 h 609048"/>
                  <a:gd name="connsiteX72" fmla="*/ 89412 w 522564"/>
                  <a:gd name="connsiteY72" fmla="*/ 0 h 60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22564" h="609048">
                    <a:moveTo>
                      <a:pt x="270320" y="274741"/>
                    </a:moveTo>
                    <a:cubicBezTo>
                      <a:pt x="270320" y="274741"/>
                      <a:pt x="271313" y="274741"/>
                      <a:pt x="271313" y="274741"/>
                    </a:cubicBezTo>
                    <a:cubicBezTo>
                      <a:pt x="277273" y="274741"/>
                      <a:pt x="283233" y="277717"/>
                      <a:pt x="287206" y="281685"/>
                    </a:cubicBezTo>
                    <a:lnTo>
                      <a:pt x="299126" y="292597"/>
                    </a:lnTo>
                    <a:cubicBezTo>
                      <a:pt x="304092" y="296565"/>
                      <a:pt x="307072" y="302517"/>
                      <a:pt x="307072" y="308470"/>
                    </a:cubicBezTo>
                    <a:cubicBezTo>
                      <a:pt x="307072" y="315414"/>
                      <a:pt x="305085" y="321366"/>
                      <a:pt x="300119" y="325334"/>
                    </a:cubicBezTo>
                    <a:lnTo>
                      <a:pt x="263366" y="366006"/>
                    </a:lnTo>
                    <a:cubicBezTo>
                      <a:pt x="259393" y="369974"/>
                      <a:pt x="256413" y="375926"/>
                      <a:pt x="257407" y="381878"/>
                    </a:cubicBezTo>
                    <a:cubicBezTo>
                      <a:pt x="257407" y="388822"/>
                      <a:pt x="260386" y="393782"/>
                      <a:pt x="264360" y="398742"/>
                    </a:cubicBezTo>
                    <a:lnTo>
                      <a:pt x="295152" y="426519"/>
                    </a:lnTo>
                    <a:cubicBezTo>
                      <a:pt x="300119" y="431479"/>
                      <a:pt x="302105" y="437431"/>
                      <a:pt x="303099" y="443383"/>
                    </a:cubicBezTo>
                    <a:cubicBezTo>
                      <a:pt x="303099" y="449335"/>
                      <a:pt x="301112" y="455287"/>
                      <a:pt x="296146" y="459255"/>
                    </a:cubicBezTo>
                    <a:lnTo>
                      <a:pt x="164035" y="601112"/>
                    </a:lnTo>
                    <a:cubicBezTo>
                      <a:pt x="160062" y="606072"/>
                      <a:pt x="154102" y="609048"/>
                      <a:pt x="147149" y="609048"/>
                    </a:cubicBezTo>
                    <a:cubicBezTo>
                      <a:pt x="142183" y="609048"/>
                      <a:pt x="136223" y="607064"/>
                      <a:pt x="131256" y="603096"/>
                    </a:cubicBezTo>
                    <a:lnTo>
                      <a:pt x="54771" y="530680"/>
                    </a:lnTo>
                    <a:cubicBezTo>
                      <a:pt x="49805" y="526712"/>
                      <a:pt x="47818" y="520759"/>
                      <a:pt x="46825" y="514807"/>
                    </a:cubicBezTo>
                    <a:cubicBezTo>
                      <a:pt x="46825" y="508855"/>
                      <a:pt x="48812" y="502903"/>
                      <a:pt x="53778" y="497943"/>
                    </a:cubicBezTo>
                    <a:lnTo>
                      <a:pt x="114370" y="432471"/>
                    </a:lnTo>
                    <a:cubicBezTo>
                      <a:pt x="120330" y="426519"/>
                      <a:pt x="122316" y="418583"/>
                      <a:pt x="120330" y="410646"/>
                    </a:cubicBezTo>
                    <a:lnTo>
                      <a:pt x="103444" y="348150"/>
                    </a:lnTo>
                    <a:cubicBezTo>
                      <a:pt x="100464" y="336246"/>
                      <a:pt x="107417" y="323350"/>
                      <a:pt x="120330" y="320374"/>
                    </a:cubicBezTo>
                    <a:lnTo>
                      <a:pt x="136223" y="315414"/>
                    </a:lnTo>
                    <a:cubicBezTo>
                      <a:pt x="138209" y="315414"/>
                      <a:pt x="140196" y="315414"/>
                      <a:pt x="142183" y="315414"/>
                    </a:cubicBezTo>
                    <a:cubicBezTo>
                      <a:pt x="152116" y="315414"/>
                      <a:pt x="162049" y="322358"/>
                      <a:pt x="165029" y="332278"/>
                    </a:cubicBezTo>
                    <a:lnTo>
                      <a:pt x="169002" y="347158"/>
                    </a:lnTo>
                    <a:cubicBezTo>
                      <a:pt x="169995" y="352118"/>
                      <a:pt x="172975" y="355094"/>
                      <a:pt x="176948" y="356086"/>
                    </a:cubicBezTo>
                    <a:cubicBezTo>
                      <a:pt x="177942" y="356086"/>
                      <a:pt x="178935" y="356086"/>
                      <a:pt x="179928" y="356086"/>
                    </a:cubicBezTo>
                    <a:cubicBezTo>
                      <a:pt x="183902" y="356086"/>
                      <a:pt x="186882" y="355094"/>
                      <a:pt x="188868" y="353110"/>
                    </a:cubicBezTo>
                    <a:lnTo>
                      <a:pt x="254427" y="282677"/>
                    </a:lnTo>
                    <a:cubicBezTo>
                      <a:pt x="258400" y="277717"/>
                      <a:pt x="264360" y="275733"/>
                      <a:pt x="270320" y="274741"/>
                    </a:cubicBezTo>
                    <a:close/>
                    <a:moveTo>
                      <a:pt x="308980" y="166596"/>
                    </a:moveTo>
                    <a:cubicBezTo>
                      <a:pt x="335799" y="166596"/>
                      <a:pt x="362618" y="177509"/>
                      <a:pt x="382484" y="196360"/>
                    </a:cubicBezTo>
                    <a:cubicBezTo>
                      <a:pt x="403343" y="215211"/>
                      <a:pt x="416256" y="241999"/>
                      <a:pt x="417250" y="270771"/>
                    </a:cubicBezTo>
                    <a:cubicBezTo>
                      <a:pt x="418243" y="299544"/>
                      <a:pt x="407317" y="327324"/>
                      <a:pt x="388444" y="349151"/>
                    </a:cubicBezTo>
                    <a:cubicBezTo>
                      <a:pt x="367585" y="370978"/>
                      <a:pt x="338779" y="382884"/>
                      <a:pt x="308980" y="382884"/>
                    </a:cubicBezTo>
                    <a:cubicBezTo>
                      <a:pt x="300040" y="382884"/>
                      <a:pt x="292093" y="381892"/>
                      <a:pt x="284147" y="379908"/>
                    </a:cubicBezTo>
                    <a:lnTo>
                      <a:pt x="316926" y="345183"/>
                    </a:lnTo>
                    <a:cubicBezTo>
                      <a:pt x="333812" y="343198"/>
                      <a:pt x="348712" y="335261"/>
                      <a:pt x="360631" y="323355"/>
                    </a:cubicBezTo>
                    <a:cubicBezTo>
                      <a:pt x="373544" y="309465"/>
                      <a:pt x="379504" y="291607"/>
                      <a:pt x="379504" y="272755"/>
                    </a:cubicBezTo>
                    <a:cubicBezTo>
                      <a:pt x="378511" y="253905"/>
                      <a:pt x="370564" y="236046"/>
                      <a:pt x="356658" y="223148"/>
                    </a:cubicBezTo>
                    <a:cubicBezTo>
                      <a:pt x="343745" y="211242"/>
                      <a:pt x="326859" y="205289"/>
                      <a:pt x="308980" y="205289"/>
                    </a:cubicBezTo>
                    <a:cubicBezTo>
                      <a:pt x="289114" y="205289"/>
                      <a:pt x="271234" y="213227"/>
                      <a:pt x="257328" y="227117"/>
                    </a:cubicBezTo>
                    <a:cubicBezTo>
                      <a:pt x="248388" y="237038"/>
                      <a:pt x="242428" y="248944"/>
                      <a:pt x="239448" y="261842"/>
                    </a:cubicBezTo>
                    <a:cubicBezTo>
                      <a:pt x="238455" y="262834"/>
                      <a:pt x="237462" y="263826"/>
                      <a:pt x="235475" y="265810"/>
                    </a:cubicBezTo>
                    <a:lnTo>
                      <a:pt x="203689" y="299544"/>
                    </a:lnTo>
                    <a:cubicBezTo>
                      <a:pt x="195743" y="265810"/>
                      <a:pt x="203689" y="229101"/>
                      <a:pt x="229515" y="201321"/>
                    </a:cubicBezTo>
                    <a:cubicBezTo>
                      <a:pt x="250375" y="179494"/>
                      <a:pt x="279180" y="166596"/>
                      <a:pt x="308980" y="166596"/>
                    </a:cubicBezTo>
                    <a:close/>
                    <a:moveTo>
                      <a:pt x="434145" y="46622"/>
                    </a:moveTo>
                    <a:cubicBezTo>
                      <a:pt x="421230" y="46622"/>
                      <a:pt x="411296" y="57533"/>
                      <a:pt x="411296" y="69437"/>
                    </a:cubicBezTo>
                    <a:cubicBezTo>
                      <a:pt x="411296" y="81340"/>
                      <a:pt x="421230" y="92252"/>
                      <a:pt x="434145" y="92252"/>
                    </a:cubicBezTo>
                    <a:cubicBezTo>
                      <a:pt x="446067" y="92252"/>
                      <a:pt x="456002" y="81340"/>
                      <a:pt x="456002" y="69437"/>
                    </a:cubicBezTo>
                    <a:cubicBezTo>
                      <a:pt x="456002" y="57533"/>
                      <a:pt x="446067" y="46622"/>
                      <a:pt x="434145" y="46622"/>
                    </a:cubicBezTo>
                    <a:close/>
                    <a:moveTo>
                      <a:pt x="89412" y="0"/>
                    </a:moveTo>
                    <a:lnTo>
                      <a:pt x="433152" y="0"/>
                    </a:lnTo>
                    <a:cubicBezTo>
                      <a:pt x="482825" y="0"/>
                      <a:pt x="522564" y="39678"/>
                      <a:pt x="522564" y="89276"/>
                    </a:cubicBezTo>
                    <a:lnTo>
                      <a:pt x="522564" y="375951"/>
                    </a:lnTo>
                    <a:cubicBezTo>
                      <a:pt x="522564" y="425549"/>
                      <a:pt x="482825" y="465227"/>
                      <a:pt x="433152" y="465227"/>
                    </a:cubicBezTo>
                    <a:lnTo>
                      <a:pt x="322877" y="465227"/>
                    </a:lnTo>
                    <a:cubicBezTo>
                      <a:pt x="326851" y="458284"/>
                      <a:pt x="327844" y="450348"/>
                      <a:pt x="327844" y="442412"/>
                    </a:cubicBezTo>
                    <a:cubicBezTo>
                      <a:pt x="327844" y="432493"/>
                      <a:pt x="323870" y="423565"/>
                      <a:pt x="318903" y="415629"/>
                    </a:cubicBezTo>
                    <a:lnTo>
                      <a:pt x="433152" y="415629"/>
                    </a:lnTo>
                    <a:cubicBezTo>
                      <a:pt x="454015" y="415629"/>
                      <a:pt x="471897" y="397774"/>
                      <a:pt x="471897" y="375951"/>
                    </a:cubicBezTo>
                    <a:lnTo>
                      <a:pt x="471897" y="125978"/>
                    </a:lnTo>
                    <a:lnTo>
                      <a:pt x="50667" y="125978"/>
                    </a:lnTo>
                    <a:lnTo>
                      <a:pt x="50667" y="375951"/>
                    </a:lnTo>
                    <a:cubicBezTo>
                      <a:pt x="50667" y="397774"/>
                      <a:pt x="67556" y="415629"/>
                      <a:pt x="89412" y="415629"/>
                    </a:cubicBezTo>
                    <a:lnTo>
                      <a:pt x="94379" y="415629"/>
                    </a:lnTo>
                    <a:lnTo>
                      <a:pt x="95373" y="416621"/>
                    </a:lnTo>
                    <a:lnTo>
                      <a:pt x="55634" y="459276"/>
                    </a:lnTo>
                    <a:cubicBezTo>
                      <a:pt x="22850" y="445388"/>
                      <a:pt x="0" y="413646"/>
                      <a:pt x="0" y="375951"/>
                    </a:cubicBezTo>
                    <a:lnTo>
                      <a:pt x="0" y="89276"/>
                    </a:lnTo>
                    <a:cubicBezTo>
                      <a:pt x="0" y="39678"/>
                      <a:pt x="39739" y="0"/>
                      <a:pt x="89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îṡḷïďè"/>
            <p:cNvGrpSpPr/>
            <p:nvPr/>
          </p:nvGrpSpPr>
          <p:grpSpPr>
            <a:xfrm>
              <a:off x="7935297" y="4816020"/>
              <a:ext cx="612310" cy="612306"/>
              <a:chOff x="7935297" y="4971468"/>
              <a:chExt cx="612310" cy="612306"/>
            </a:xfrm>
          </p:grpSpPr>
          <p:sp>
            <p:nvSpPr>
              <p:cNvPr id="19" name="iṧľïďè"/>
              <p:cNvSpPr/>
              <p:nvPr/>
            </p:nvSpPr>
            <p:spPr>
              <a:xfrm>
                <a:off x="7935297" y="4971468"/>
                <a:ext cx="612310" cy="6123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íṣḻiḑê"/>
              <p:cNvSpPr/>
              <p:nvPr/>
            </p:nvSpPr>
            <p:spPr bwMode="auto">
              <a:xfrm>
                <a:off x="8076412" y="5161025"/>
                <a:ext cx="330080" cy="233188"/>
              </a:xfrm>
              <a:custGeom>
                <a:avLst/>
                <a:gdLst>
                  <a:gd name="connsiteX0" fmla="*/ 390382 w 608536"/>
                  <a:gd name="connsiteY0" fmla="*/ 144692 h 429906"/>
                  <a:gd name="connsiteX1" fmla="*/ 361677 w 608536"/>
                  <a:gd name="connsiteY1" fmla="*/ 184823 h 429906"/>
                  <a:gd name="connsiteX2" fmla="*/ 338714 w 608536"/>
                  <a:gd name="connsiteY2" fmla="*/ 191989 h 429906"/>
                  <a:gd name="connsiteX3" fmla="*/ 337278 w 608536"/>
                  <a:gd name="connsiteY3" fmla="*/ 200589 h 429906"/>
                  <a:gd name="connsiteX4" fmla="*/ 337278 w 608536"/>
                  <a:gd name="connsiteY4" fmla="*/ 202022 h 429906"/>
                  <a:gd name="connsiteX5" fmla="*/ 406169 w 608536"/>
                  <a:gd name="connsiteY5" fmla="*/ 193422 h 429906"/>
                  <a:gd name="connsiteX6" fmla="*/ 354501 w 608536"/>
                  <a:gd name="connsiteY6" fmla="*/ 21434 h 429906"/>
                  <a:gd name="connsiteX7" fmla="*/ 358807 w 608536"/>
                  <a:gd name="connsiteY7" fmla="*/ 21434 h 429906"/>
                  <a:gd name="connsiteX8" fmla="*/ 397558 w 608536"/>
                  <a:gd name="connsiteY8" fmla="*/ 68731 h 429906"/>
                  <a:gd name="connsiteX9" fmla="*/ 396123 w 608536"/>
                  <a:gd name="connsiteY9" fmla="*/ 116028 h 429906"/>
                  <a:gd name="connsiteX10" fmla="*/ 424827 w 608536"/>
                  <a:gd name="connsiteY10" fmla="*/ 105995 h 429906"/>
                  <a:gd name="connsiteX11" fmla="*/ 467884 w 608536"/>
                  <a:gd name="connsiteY11" fmla="*/ 227820 h 429906"/>
                  <a:gd name="connsiteX12" fmla="*/ 430568 w 608536"/>
                  <a:gd name="connsiteY12" fmla="*/ 233553 h 429906"/>
                  <a:gd name="connsiteX13" fmla="*/ 430568 w 608536"/>
                  <a:gd name="connsiteY13" fmla="*/ 234986 h 429906"/>
                  <a:gd name="connsiteX14" fmla="*/ 344455 w 608536"/>
                  <a:gd name="connsiteY14" fmla="*/ 249318 h 429906"/>
                  <a:gd name="connsiteX15" fmla="*/ 345890 w 608536"/>
                  <a:gd name="connsiteY15" fmla="*/ 250752 h 429906"/>
                  <a:gd name="connsiteX16" fmla="*/ 351631 w 608536"/>
                  <a:gd name="connsiteY16" fmla="*/ 295182 h 429906"/>
                  <a:gd name="connsiteX17" fmla="*/ 373159 w 608536"/>
                  <a:gd name="connsiteY17" fmla="*/ 355378 h 429906"/>
                  <a:gd name="connsiteX18" fmla="*/ 413345 w 608536"/>
                  <a:gd name="connsiteY18" fmla="*/ 366844 h 429906"/>
                  <a:gd name="connsiteX19" fmla="*/ 413345 w 608536"/>
                  <a:gd name="connsiteY19" fmla="*/ 329580 h 429906"/>
                  <a:gd name="connsiteX20" fmla="*/ 427698 w 608536"/>
                  <a:gd name="connsiteY20" fmla="*/ 329580 h 429906"/>
                  <a:gd name="connsiteX21" fmla="*/ 427698 w 608536"/>
                  <a:gd name="connsiteY21" fmla="*/ 315247 h 429906"/>
                  <a:gd name="connsiteX22" fmla="*/ 520987 w 608536"/>
                  <a:gd name="connsiteY22" fmla="*/ 315247 h 429906"/>
                  <a:gd name="connsiteX23" fmla="*/ 520987 w 608536"/>
                  <a:gd name="connsiteY23" fmla="*/ 329580 h 429906"/>
                  <a:gd name="connsiteX24" fmla="*/ 528164 w 608536"/>
                  <a:gd name="connsiteY24" fmla="*/ 329580 h 429906"/>
                  <a:gd name="connsiteX25" fmla="*/ 528164 w 608536"/>
                  <a:gd name="connsiteY25" fmla="*/ 385476 h 429906"/>
                  <a:gd name="connsiteX26" fmla="*/ 413345 w 608536"/>
                  <a:gd name="connsiteY26" fmla="*/ 385476 h 429906"/>
                  <a:gd name="connsiteX27" fmla="*/ 413345 w 608536"/>
                  <a:gd name="connsiteY27" fmla="*/ 371143 h 429906"/>
                  <a:gd name="connsiteX28" fmla="*/ 371724 w 608536"/>
                  <a:gd name="connsiteY28" fmla="*/ 361111 h 429906"/>
                  <a:gd name="connsiteX29" fmla="*/ 347325 w 608536"/>
                  <a:gd name="connsiteY29" fmla="*/ 295182 h 429906"/>
                  <a:gd name="connsiteX30" fmla="*/ 341584 w 608536"/>
                  <a:gd name="connsiteY30" fmla="*/ 253618 h 429906"/>
                  <a:gd name="connsiteX31" fmla="*/ 340149 w 608536"/>
                  <a:gd name="connsiteY31" fmla="*/ 250752 h 429906"/>
                  <a:gd name="connsiteX32" fmla="*/ 320056 w 608536"/>
                  <a:gd name="connsiteY32" fmla="*/ 253618 h 429906"/>
                  <a:gd name="connsiteX33" fmla="*/ 312880 w 608536"/>
                  <a:gd name="connsiteY33" fmla="*/ 394075 h 429906"/>
                  <a:gd name="connsiteX34" fmla="*/ 608536 w 608536"/>
                  <a:gd name="connsiteY34" fmla="*/ 394075 h 429906"/>
                  <a:gd name="connsiteX35" fmla="*/ 608536 w 608536"/>
                  <a:gd name="connsiteY35" fmla="*/ 429906 h 429906"/>
                  <a:gd name="connsiteX36" fmla="*/ 0 w 608536"/>
                  <a:gd name="connsiteY36" fmla="*/ 429906 h 429906"/>
                  <a:gd name="connsiteX37" fmla="*/ 0 w 608536"/>
                  <a:gd name="connsiteY37" fmla="*/ 394075 h 429906"/>
                  <a:gd name="connsiteX38" fmla="*/ 137782 w 608536"/>
                  <a:gd name="connsiteY38" fmla="*/ 394075 h 429906"/>
                  <a:gd name="connsiteX39" fmla="*/ 137782 w 608536"/>
                  <a:gd name="connsiteY39" fmla="*/ 391209 h 429906"/>
                  <a:gd name="connsiteX40" fmla="*/ 104771 w 608536"/>
                  <a:gd name="connsiteY40" fmla="*/ 391209 h 429906"/>
                  <a:gd name="connsiteX41" fmla="*/ 110512 w 608536"/>
                  <a:gd name="connsiteY41" fmla="*/ 219221 h 429906"/>
                  <a:gd name="connsiteX42" fmla="*/ 188015 w 608536"/>
                  <a:gd name="connsiteY42" fmla="*/ 204888 h 429906"/>
                  <a:gd name="connsiteX43" fmla="*/ 222460 w 608536"/>
                  <a:gd name="connsiteY43" fmla="*/ 246452 h 429906"/>
                  <a:gd name="connsiteX44" fmla="*/ 259776 w 608536"/>
                  <a:gd name="connsiteY44" fmla="*/ 204888 h 429906"/>
                  <a:gd name="connsiteX45" fmla="*/ 312880 w 608536"/>
                  <a:gd name="connsiteY45" fmla="*/ 204888 h 429906"/>
                  <a:gd name="connsiteX46" fmla="*/ 332973 w 608536"/>
                  <a:gd name="connsiteY46" fmla="*/ 202022 h 429906"/>
                  <a:gd name="connsiteX47" fmla="*/ 332973 w 608536"/>
                  <a:gd name="connsiteY47" fmla="*/ 200589 h 429906"/>
                  <a:gd name="connsiteX48" fmla="*/ 334408 w 608536"/>
                  <a:gd name="connsiteY48" fmla="*/ 191989 h 429906"/>
                  <a:gd name="connsiteX49" fmla="*/ 321491 w 608536"/>
                  <a:gd name="connsiteY49" fmla="*/ 180523 h 429906"/>
                  <a:gd name="connsiteX50" fmla="*/ 334408 w 608536"/>
                  <a:gd name="connsiteY50" fmla="*/ 136093 h 429906"/>
                  <a:gd name="connsiteX51" fmla="*/ 338714 w 608536"/>
                  <a:gd name="connsiteY51" fmla="*/ 134660 h 429906"/>
                  <a:gd name="connsiteX52" fmla="*/ 361677 w 608536"/>
                  <a:gd name="connsiteY52" fmla="*/ 100262 h 429906"/>
                  <a:gd name="connsiteX53" fmla="*/ 350195 w 608536"/>
                  <a:gd name="connsiteY53" fmla="*/ 77330 h 429906"/>
                  <a:gd name="connsiteX54" fmla="*/ 343019 w 608536"/>
                  <a:gd name="connsiteY54" fmla="*/ 74464 h 429906"/>
                  <a:gd name="connsiteX55" fmla="*/ 347325 w 608536"/>
                  <a:gd name="connsiteY55" fmla="*/ 27167 h 429906"/>
                  <a:gd name="connsiteX56" fmla="*/ 347325 w 608536"/>
                  <a:gd name="connsiteY56" fmla="*/ 25734 h 429906"/>
                  <a:gd name="connsiteX57" fmla="*/ 350195 w 608536"/>
                  <a:gd name="connsiteY57" fmla="*/ 25734 h 429906"/>
                  <a:gd name="connsiteX58" fmla="*/ 354501 w 608536"/>
                  <a:gd name="connsiteY58" fmla="*/ 21434 h 429906"/>
                  <a:gd name="connsiteX59" fmla="*/ 224609 w 608536"/>
                  <a:gd name="connsiteY59" fmla="*/ 0 h 429906"/>
                  <a:gd name="connsiteX60" fmla="*/ 320016 w 608536"/>
                  <a:gd name="connsiteY60" fmla="*/ 95292 h 429906"/>
                  <a:gd name="connsiteX61" fmla="*/ 224609 w 608536"/>
                  <a:gd name="connsiteY61" fmla="*/ 190584 h 429906"/>
                  <a:gd name="connsiteX62" fmla="*/ 129202 w 608536"/>
                  <a:gd name="connsiteY62" fmla="*/ 95292 h 429906"/>
                  <a:gd name="connsiteX63" fmla="*/ 224609 w 608536"/>
                  <a:gd name="connsiteY63" fmla="*/ 0 h 4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608536" h="429906">
                    <a:moveTo>
                      <a:pt x="390382" y="144692"/>
                    </a:moveTo>
                    <a:cubicBezTo>
                      <a:pt x="384641" y="161891"/>
                      <a:pt x="374594" y="176224"/>
                      <a:pt x="361677" y="184823"/>
                    </a:cubicBezTo>
                    <a:cubicBezTo>
                      <a:pt x="355936" y="187689"/>
                      <a:pt x="347325" y="191989"/>
                      <a:pt x="338714" y="191989"/>
                    </a:cubicBezTo>
                    <a:cubicBezTo>
                      <a:pt x="338714" y="194856"/>
                      <a:pt x="338714" y="197722"/>
                      <a:pt x="337278" y="200589"/>
                    </a:cubicBezTo>
                    <a:cubicBezTo>
                      <a:pt x="337278" y="202022"/>
                      <a:pt x="337278" y="202022"/>
                      <a:pt x="337278" y="202022"/>
                    </a:cubicBezTo>
                    <a:lnTo>
                      <a:pt x="406169" y="193422"/>
                    </a:lnTo>
                    <a:close/>
                    <a:moveTo>
                      <a:pt x="354501" y="21434"/>
                    </a:moveTo>
                    <a:cubicBezTo>
                      <a:pt x="355936" y="20001"/>
                      <a:pt x="357372" y="20001"/>
                      <a:pt x="358807" y="21434"/>
                    </a:cubicBezTo>
                    <a:cubicBezTo>
                      <a:pt x="383206" y="28600"/>
                      <a:pt x="396123" y="42933"/>
                      <a:pt x="397558" y="68731"/>
                    </a:cubicBezTo>
                    <a:cubicBezTo>
                      <a:pt x="398993" y="83063"/>
                      <a:pt x="398993" y="100262"/>
                      <a:pt x="396123" y="116028"/>
                    </a:cubicBezTo>
                    <a:lnTo>
                      <a:pt x="424827" y="105995"/>
                    </a:lnTo>
                    <a:lnTo>
                      <a:pt x="467884" y="227820"/>
                    </a:lnTo>
                    <a:lnTo>
                      <a:pt x="430568" y="233553"/>
                    </a:lnTo>
                    <a:lnTo>
                      <a:pt x="430568" y="234986"/>
                    </a:lnTo>
                    <a:lnTo>
                      <a:pt x="344455" y="249318"/>
                    </a:lnTo>
                    <a:cubicBezTo>
                      <a:pt x="344455" y="250752"/>
                      <a:pt x="344455" y="250752"/>
                      <a:pt x="345890" y="250752"/>
                    </a:cubicBezTo>
                    <a:cubicBezTo>
                      <a:pt x="351631" y="262218"/>
                      <a:pt x="351631" y="277983"/>
                      <a:pt x="351631" y="295182"/>
                    </a:cubicBezTo>
                    <a:cubicBezTo>
                      <a:pt x="351631" y="320980"/>
                      <a:pt x="353066" y="348212"/>
                      <a:pt x="373159" y="355378"/>
                    </a:cubicBezTo>
                    <a:cubicBezTo>
                      <a:pt x="388947" y="362544"/>
                      <a:pt x="401864" y="365410"/>
                      <a:pt x="413345" y="366844"/>
                    </a:cubicBezTo>
                    <a:lnTo>
                      <a:pt x="413345" y="329580"/>
                    </a:lnTo>
                    <a:lnTo>
                      <a:pt x="427698" y="329580"/>
                    </a:lnTo>
                    <a:lnTo>
                      <a:pt x="427698" y="315247"/>
                    </a:lnTo>
                    <a:lnTo>
                      <a:pt x="520987" y="315247"/>
                    </a:lnTo>
                    <a:lnTo>
                      <a:pt x="520987" y="329580"/>
                    </a:lnTo>
                    <a:lnTo>
                      <a:pt x="528164" y="329580"/>
                    </a:lnTo>
                    <a:lnTo>
                      <a:pt x="528164" y="385476"/>
                    </a:lnTo>
                    <a:lnTo>
                      <a:pt x="413345" y="385476"/>
                    </a:lnTo>
                    <a:lnTo>
                      <a:pt x="413345" y="371143"/>
                    </a:lnTo>
                    <a:cubicBezTo>
                      <a:pt x="401864" y="369710"/>
                      <a:pt x="387511" y="366844"/>
                      <a:pt x="371724" y="361111"/>
                    </a:cubicBezTo>
                    <a:cubicBezTo>
                      <a:pt x="347325" y="351078"/>
                      <a:pt x="347325" y="322413"/>
                      <a:pt x="347325" y="295182"/>
                    </a:cubicBezTo>
                    <a:cubicBezTo>
                      <a:pt x="347325" y="279416"/>
                      <a:pt x="345890" y="263651"/>
                      <a:pt x="341584" y="253618"/>
                    </a:cubicBezTo>
                    <a:cubicBezTo>
                      <a:pt x="340149" y="252185"/>
                      <a:pt x="340149" y="252185"/>
                      <a:pt x="340149" y="250752"/>
                    </a:cubicBezTo>
                    <a:lnTo>
                      <a:pt x="320056" y="253618"/>
                    </a:lnTo>
                    <a:lnTo>
                      <a:pt x="312880" y="394075"/>
                    </a:lnTo>
                    <a:lnTo>
                      <a:pt x="608536" y="394075"/>
                    </a:lnTo>
                    <a:lnTo>
                      <a:pt x="608536" y="429906"/>
                    </a:lnTo>
                    <a:lnTo>
                      <a:pt x="0" y="429906"/>
                    </a:lnTo>
                    <a:lnTo>
                      <a:pt x="0" y="394075"/>
                    </a:lnTo>
                    <a:lnTo>
                      <a:pt x="137782" y="394075"/>
                    </a:lnTo>
                    <a:lnTo>
                      <a:pt x="137782" y="391209"/>
                    </a:lnTo>
                    <a:lnTo>
                      <a:pt x="104771" y="391209"/>
                    </a:lnTo>
                    <a:lnTo>
                      <a:pt x="110512" y="219221"/>
                    </a:lnTo>
                    <a:lnTo>
                      <a:pt x="188015" y="204888"/>
                    </a:lnTo>
                    <a:lnTo>
                      <a:pt x="222460" y="246452"/>
                    </a:lnTo>
                    <a:lnTo>
                      <a:pt x="259776" y="204888"/>
                    </a:lnTo>
                    <a:lnTo>
                      <a:pt x="312880" y="204888"/>
                    </a:lnTo>
                    <a:lnTo>
                      <a:pt x="332973" y="202022"/>
                    </a:lnTo>
                    <a:cubicBezTo>
                      <a:pt x="332973" y="202022"/>
                      <a:pt x="332973" y="200589"/>
                      <a:pt x="332973" y="200589"/>
                    </a:cubicBezTo>
                    <a:cubicBezTo>
                      <a:pt x="332973" y="197722"/>
                      <a:pt x="334408" y="194856"/>
                      <a:pt x="334408" y="191989"/>
                    </a:cubicBezTo>
                    <a:cubicBezTo>
                      <a:pt x="327232" y="190556"/>
                      <a:pt x="322926" y="187689"/>
                      <a:pt x="321491" y="180523"/>
                    </a:cubicBezTo>
                    <a:cubicBezTo>
                      <a:pt x="317185" y="166191"/>
                      <a:pt x="325797" y="144692"/>
                      <a:pt x="334408" y="136093"/>
                    </a:cubicBezTo>
                    <a:cubicBezTo>
                      <a:pt x="335843" y="134660"/>
                      <a:pt x="337278" y="133227"/>
                      <a:pt x="338714" y="134660"/>
                    </a:cubicBezTo>
                    <a:cubicBezTo>
                      <a:pt x="360242" y="138959"/>
                      <a:pt x="358807" y="116028"/>
                      <a:pt x="361677" y="100262"/>
                    </a:cubicBezTo>
                    <a:cubicBezTo>
                      <a:pt x="364548" y="87363"/>
                      <a:pt x="364548" y="77330"/>
                      <a:pt x="350195" y="77330"/>
                    </a:cubicBezTo>
                    <a:cubicBezTo>
                      <a:pt x="347325" y="77330"/>
                      <a:pt x="345890" y="75897"/>
                      <a:pt x="343019" y="74464"/>
                    </a:cubicBezTo>
                    <a:cubicBezTo>
                      <a:pt x="335843" y="70164"/>
                      <a:pt x="343019" y="35767"/>
                      <a:pt x="347325" y="27167"/>
                    </a:cubicBezTo>
                    <a:cubicBezTo>
                      <a:pt x="347325" y="27167"/>
                      <a:pt x="347325" y="27167"/>
                      <a:pt x="347325" y="25734"/>
                    </a:cubicBezTo>
                    <a:cubicBezTo>
                      <a:pt x="348760" y="25734"/>
                      <a:pt x="348760" y="25734"/>
                      <a:pt x="350195" y="25734"/>
                    </a:cubicBezTo>
                    <a:cubicBezTo>
                      <a:pt x="351631" y="22867"/>
                      <a:pt x="353066" y="22867"/>
                      <a:pt x="354501" y="21434"/>
                    </a:cubicBezTo>
                    <a:close/>
                    <a:moveTo>
                      <a:pt x="224609" y="0"/>
                    </a:moveTo>
                    <a:cubicBezTo>
                      <a:pt x="277301" y="0"/>
                      <a:pt x="320016" y="42664"/>
                      <a:pt x="320016" y="95292"/>
                    </a:cubicBezTo>
                    <a:cubicBezTo>
                      <a:pt x="320016" y="147920"/>
                      <a:pt x="277301" y="190584"/>
                      <a:pt x="224609" y="190584"/>
                    </a:cubicBezTo>
                    <a:cubicBezTo>
                      <a:pt x="171917" y="190584"/>
                      <a:pt x="129202" y="147920"/>
                      <a:pt x="129202" y="95292"/>
                    </a:cubicBezTo>
                    <a:cubicBezTo>
                      <a:pt x="129202" y="42664"/>
                      <a:pt x="171917" y="0"/>
                      <a:pt x="224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1950305" y="368167"/>
            <a:ext cx="3210955" cy="5486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800" dirty="0">
                <a:latin typeface="+mn-ea"/>
                <a:cs typeface="+mn-ea"/>
              </a:rPr>
              <a:t>当前模块的作用</a:t>
            </a:r>
            <a:endParaRPr lang="zh-CN" altLang="zh-CN" sz="2800" dirty="0">
              <a:latin typeface="+mn-ea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54270" y="1524000"/>
            <a:ext cx="67741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对服务产品进行分类（按服务商编号取对应的服务产品）显示。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23485" y="3197225"/>
            <a:ext cx="363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 2.</a:t>
            </a:r>
            <a:r>
              <a:rPr lang="zh-CN" altLang="en-US">
                <a:sym typeface="+mn-ea"/>
              </a:rPr>
              <a:t>展示店铺信息，上传营业执照。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161280" y="4850765"/>
            <a:ext cx="19735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修改服务商信息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35824" y="1514379"/>
            <a:ext cx="2917667" cy="4392488"/>
            <a:chOff x="4642859" y="1232756"/>
            <a:chExt cx="2917667" cy="4392488"/>
          </a:xfrm>
        </p:grpSpPr>
        <p:sp>
          <p:nvSpPr>
            <p:cNvPr id="17" name="矩形: 圆角 16"/>
            <p:cNvSpPr/>
            <p:nvPr/>
          </p:nvSpPr>
          <p:spPr bwMode="auto">
            <a:xfrm rot="6138628">
              <a:off x="5626785" y="3101231"/>
              <a:ext cx="2930337" cy="61375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762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矩形: 圆角 17"/>
            <p:cNvSpPr/>
            <p:nvPr/>
          </p:nvSpPr>
          <p:spPr bwMode="auto">
            <a:xfrm rot="5200262">
              <a:off x="5190746" y="2802065"/>
              <a:ext cx="3154900" cy="61375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矩形: 圆角 18"/>
            <p:cNvSpPr/>
            <p:nvPr/>
          </p:nvSpPr>
          <p:spPr bwMode="auto">
            <a:xfrm rot="4124492">
              <a:off x="4719111" y="2563264"/>
              <a:ext cx="3274766" cy="6137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4642859" y="3101922"/>
              <a:ext cx="2523295" cy="2523322"/>
            </a:xfrm>
            <a:custGeom>
              <a:avLst/>
              <a:gdLst>
                <a:gd name="connsiteX0" fmla="*/ 1104687 w 2232362"/>
                <a:gd name="connsiteY0" fmla="*/ 54 h 2232385"/>
                <a:gd name="connsiteX1" fmla="*/ 1945531 w 2232362"/>
                <a:gd name="connsiteY1" fmla="*/ 369173 h 2232385"/>
                <a:gd name="connsiteX2" fmla="*/ 2019450 w 2232362"/>
                <a:gd name="connsiteY2" fmla="*/ 1771858 h 2232385"/>
                <a:gd name="connsiteX3" fmla="*/ 662856 w 2232362"/>
                <a:gd name="connsiteY3" fmla="*/ 2136059 h 2232385"/>
                <a:gd name="connsiteX4" fmla="*/ 8215 w 2232362"/>
                <a:gd name="connsiteY4" fmla="*/ 981601 h 2232385"/>
                <a:gd name="connsiteX5" fmla="*/ 20002 w 2232362"/>
                <a:gd name="connsiteY5" fmla="*/ 910872 h 2232385"/>
                <a:gd name="connsiteX6" fmla="*/ 22287 w 2232362"/>
                <a:gd name="connsiteY6" fmla="*/ 888201 h 2232385"/>
                <a:gd name="connsiteX7" fmla="*/ 295712 w 2232362"/>
                <a:gd name="connsiteY7" fmla="*/ 665353 h 2232385"/>
                <a:gd name="connsiteX8" fmla="*/ 574807 w 2232362"/>
                <a:gd name="connsiteY8" fmla="*/ 944448 h 2232385"/>
                <a:gd name="connsiteX9" fmla="*/ 569174 w 2232362"/>
                <a:gd name="connsiteY9" fmla="*/ 1000327 h 2232385"/>
                <a:gd name="connsiteX10" fmla="*/ 570277 w 2232362"/>
                <a:gd name="connsiteY10" fmla="*/ 1000560 h 2232385"/>
                <a:gd name="connsiteX11" fmla="*/ 889545 w 2232362"/>
                <a:gd name="connsiteY11" fmla="*/ 1626112 h 2232385"/>
                <a:gd name="connsiteX12" fmla="*/ 1567842 w 2232362"/>
                <a:gd name="connsiteY12" fmla="*/ 1444012 h 2232385"/>
                <a:gd name="connsiteX13" fmla="*/ 1530882 w 2232362"/>
                <a:gd name="connsiteY13" fmla="*/ 742669 h 2232385"/>
                <a:gd name="connsiteX14" fmla="*/ 837202 w 2232362"/>
                <a:gd name="connsiteY14" fmla="*/ 632870 h 2232385"/>
                <a:gd name="connsiteX15" fmla="*/ 836586 w 2232362"/>
                <a:gd name="connsiteY15" fmla="*/ 631802 h 2232385"/>
                <a:gd name="connsiteX16" fmla="*/ 822840 w 2232362"/>
                <a:gd name="connsiteY16" fmla="*/ 639264 h 2232385"/>
                <a:gd name="connsiteX17" fmla="*/ 714203 w 2232362"/>
                <a:gd name="connsiteY17" fmla="*/ 661196 h 2232385"/>
                <a:gd name="connsiteX18" fmla="*/ 435108 w 2232362"/>
                <a:gd name="connsiteY18" fmla="*/ 382101 h 2232385"/>
                <a:gd name="connsiteX19" fmla="*/ 558158 w 2232362"/>
                <a:gd name="connsiteY19" fmla="*/ 150671 h 2232385"/>
                <a:gd name="connsiteX20" fmla="*/ 558650 w 2232362"/>
                <a:gd name="connsiteY20" fmla="*/ 150404 h 2232385"/>
                <a:gd name="connsiteX21" fmla="*/ 558171 w 2232362"/>
                <a:gd name="connsiteY21" fmla="*/ 149574 h 2232385"/>
                <a:gd name="connsiteX22" fmla="*/ 1104687 w 2232362"/>
                <a:gd name="connsiteY22" fmla="*/ 54 h 22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2362" h="2232385">
                  <a:moveTo>
                    <a:pt x="1104687" y="54"/>
                  </a:moveTo>
                  <a:cubicBezTo>
                    <a:pt x="1416539" y="-3035"/>
                    <a:pt x="1725128" y="124486"/>
                    <a:pt x="1945531" y="369173"/>
                  </a:cubicBezTo>
                  <a:cubicBezTo>
                    <a:pt x="2298176" y="760672"/>
                    <a:pt x="2328993" y="1345463"/>
                    <a:pt x="2019450" y="1771858"/>
                  </a:cubicBezTo>
                  <a:cubicBezTo>
                    <a:pt x="1709907" y="2198254"/>
                    <a:pt x="1144333" y="2350092"/>
                    <a:pt x="662856" y="2136059"/>
                  </a:cubicBezTo>
                  <a:cubicBezTo>
                    <a:pt x="211471" y="1935403"/>
                    <a:pt x="-50714" y="1464429"/>
                    <a:pt x="8215" y="981601"/>
                  </a:cubicBezTo>
                  <a:lnTo>
                    <a:pt x="20002" y="910872"/>
                  </a:lnTo>
                  <a:lnTo>
                    <a:pt x="22287" y="888201"/>
                  </a:lnTo>
                  <a:cubicBezTo>
                    <a:pt x="48312" y="761022"/>
                    <a:pt x="160840" y="665353"/>
                    <a:pt x="295712" y="665353"/>
                  </a:cubicBezTo>
                  <a:cubicBezTo>
                    <a:pt x="449852" y="665353"/>
                    <a:pt x="574807" y="790308"/>
                    <a:pt x="574807" y="944448"/>
                  </a:cubicBezTo>
                  <a:lnTo>
                    <a:pt x="569174" y="1000327"/>
                  </a:lnTo>
                  <a:lnTo>
                    <a:pt x="570277" y="1000560"/>
                  </a:lnTo>
                  <a:cubicBezTo>
                    <a:pt x="515701" y="1258298"/>
                    <a:pt x="648806" y="1519096"/>
                    <a:pt x="889545" y="1626112"/>
                  </a:cubicBezTo>
                  <a:cubicBezTo>
                    <a:pt x="1130283" y="1733129"/>
                    <a:pt x="1413071" y="1657210"/>
                    <a:pt x="1567842" y="1444012"/>
                  </a:cubicBezTo>
                  <a:cubicBezTo>
                    <a:pt x="1722613" y="1230814"/>
                    <a:pt x="1707205" y="938419"/>
                    <a:pt x="1530882" y="742669"/>
                  </a:cubicBezTo>
                  <a:cubicBezTo>
                    <a:pt x="1354560" y="546919"/>
                    <a:pt x="1065359" y="501143"/>
                    <a:pt x="837202" y="632870"/>
                  </a:cubicBezTo>
                  <a:lnTo>
                    <a:pt x="836586" y="631802"/>
                  </a:lnTo>
                  <a:lnTo>
                    <a:pt x="822840" y="639264"/>
                  </a:lnTo>
                  <a:cubicBezTo>
                    <a:pt x="789449" y="653386"/>
                    <a:pt x="752738" y="661196"/>
                    <a:pt x="714203" y="661196"/>
                  </a:cubicBezTo>
                  <a:cubicBezTo>
                    <a:pt x="560063" y="661196"/>
                    <a:pt x="435108" y="536241"/>
                    <a:pt x="435108" y="382101"/>
                  </a:cubicBezTo>
                  <a:cubicBezTo>
                    <a:pt x="435108" y="285764"/>
                    <a:pt x="483919" y="200827"/>
                    <a:pt x="558158" y="150671"/>
                  </a:cubicBezTo>
                  <a:lnTo>
                    <a:pt x="558650" y="150404"/>
                  </a:lnTo>
                  <a:lnTo>
                    <a:pt x="558171" y="149574"/>
                  </a:lnTo>
                  <a:cubicBezTo>
                    <a:pt x="729289" y="50779"/>
                    <a:pt x="917575" y="1907"/>
                    <a:pt x="1104687" y="54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任意多边形: 形状 20"/>
            <p:cNvSpPr/>
            <p:nvPr/>
          </p:nvSpPr>
          <p:spPr bwMode="auto">
            <a:xfrm>
              <a:off x="5666720" y="4125796"/>
              <a:ext cx="475573" cy="475574"/>
            </a:xfrm>
            <a:custGeom>
              <a:avLst/>
              <a:gdLst>
                <a:gd name="T0" fmla="+- 0 10800 98"/>
                <a:gd name="T1" fmla="*/ T0 w 21404"/>
                <a:gd name="T2" fmla="+- 0 10864 128"/>
                <a:gd name="T3" fmla="*/ 10864 h 21472"/>
                <a:gd name="T4" fmla="+- 0 10800 98"/>
                <a:gd name="T5" fmla="*/ T4 w 21404"/>
                <a:gd name="T6" fmla="+- 0 10864 128"/>
                <a:gd name="T7" fmla="*/ 10864 h 21472"/>
                <a:gd name="T8" fmla="+- 0 10800 98"/>
                <a:gd name="T9" fmla="*/ T8 w 21404"/>
                <a:gd name="T10" fmla="+- 0 10864 128"/>
                <a:gd name="T11" fmla="*/ 10864 h 21472"/>
                <a:gd name="T12" fmla="+- 0 10800 98"/>
                <a:gd name="T13" fmla="*/ T12 w 21404"/>
                <a:gd name="T14" fmla="+- 0 10864 128"/>
                <a:gd name="T15" fmla="*/ 10864 h 214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04" h="21472">
                  <a:moveTo>
                    <a:pt x="3386" y="13932"/>
                  </a:moveTo>
                  <a:cubicBezTo>
                    <a:pt x="4126" y="16483"/>
                    <a:pt x="4518" y="17503"/>
                    <a:pt x="6826" y="18467"/>
                  </a:cubicBezTo>
                  <a:cubicBezTo>
                    <a:pt x="8742" y="19998"/>
                    <a:pt x="9918" y="21472"/>
                    <a:pt x="10702" y="21472"/>
                  </a:cubicBezTo>
                  <a:cubicBezTo>
                    <a:pt x="11486" y="21472"/>
                    <a:pt x="12662" y="19998"/>
                    <a:pt x="14578" y="18978"/>
                  </a:cubicBezTo>
                  <a:cubicBezTo>
                    <a:pt x="16886" y="17503"/>
                    <a:pt x="16102" y="17503"/>
                    <a:pt x="16886" y="14499"/>
                  </a:cubicBezTo>
                  <a:cubicBezTo>
                    <a:pt x="10702" y="18467"/>
                    <a:pt x="10702" y="18467"/>
                    <a:pt x="10702" y="18467"/>
                  </a:cubicBezTo>
                  <a:lnTo>
                    <a:pt x="3386" y="13932"/>
                  </a:lnTo>
                  <a:close/>
                  <a:moveTo>
                    <a:pt x="21110" y="6902"/>
                  </a:moveTo>
                  <a:cubicBezTo>
                    <a:pt x="11834" y="382"/>
                    <a:pt x="11834" y="382"/>
                    <a:pt x="11834" y="382"/>
                  </a:cubicBezTo>
                  <a:cubicBezTo>
                    <a:pt x="11486" y="-128"/>
                    <a:pt x="10310" y="-128"/>
                    <a:pt x="9526" y="382"/>
                  </a:cubicBezTo>
                  <a:cubicBezTo>
                    <a:pt x="294" y="6902"/>
                    <a:pt x="294" y="6902"/>
                    <a:pt x="294" y="6902"/>
                  </a:cubicBezTo>
                  <a:cubicBezTo>
                    <a:pt x="-98" y="7412"/>
                    <a:pt x="-98" y="7922"/>
                    <a:pt x="294" y="8943"/>
                  </a:cubicBezTo>
                  <a:cubicBezTo>
                    <a:pt x="9526" y="15463"/>
                    <a:pt x="9526" y="15463"/>
                    <a:pt x="9526" y="15463"/>
                  </a:cubicBezTo>
                  <a:cubicBezTo>
                    <a:pt x="10310" y="15973"/>
                    <a:pt x="11486" y="15973"/>
                    <a:pt x="11834" y="15463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1486" y="8943"/>
                    <a:pt x="11486" y="8943"/>
                    <a:pt x="11486" y="8943"/>
                  </a:cubicBezTo>
                  <a:cubicBezTo>
                    <a:pt x="11094" y="8943"/>
                    <a:pt x="11094" y="9396"/>
                    <a:pt x="10702" y="9396"/>
                  </a:cubicBezTo>
                  <a:cubicBezTo>
                    <a:pt x="9526" y="9396"/>
                    <a:pt x="8742" y="8433"/>
                    <a:pt x="8742" y="7412"/>
                  </a:cubicBezTo>
                  <a:cubicBezTo>
                    <a:pt x="8742" y="6902"/>
                    <a:pt x="9526" y="5938"/>
                    <a:pt x="10702" y="5938"/>
                  </a:cubicBezTo>
                  <a:cubicBezTo>
                    <a:pt x="11486" y="5938"/>
                    <a:pt x="12270" y="6392"/>
                    <a:pt x="12662" y="6902"/>
                  </a:cubicBezTo>
                  <a:cubicBezTo>
                    <a:pt x="19194" y="9907"/>
                    <a:pt x="19194" y="9907"/>
                    <a:pt x="19194" y="9907"/>
                  </a:cubicBezTo>
                  <a:cubicBezTo>
                    <a:pt x="21110" y="8943"/>
                    <a:pt x="21110" y="8943"/>
                    <a:pt x="21110" y="8943"/>
                  </a:cubicBezTo>
                  <a:cubicBezTo>
                    <a:pt x="21502" y="7922"/>
                    <a:pt x="21502" y="7412"/>
                    <a:pt x="21110" y="6902"/>
                  </a:cubicBezTo>
                  <a:close/>
                  <a:moveTo>
                    <a:pt x="18410" y="19488"/>
                  </a:moveTo>
                  <a:cubicBezTo>
                    <a:pt x="18018" y="19998"/>
                    <a:pt x="19586" y="20508"/>
                    <a:pt x="19978" y="18978"/>
                  </a:cubicBezTo>
                  <a:cubicBezTo>
                    <a:pt x="20326" y="11948"/>
                    <a:pt x="19194" y="9907"/>
                    <a:pt x="19194" y="9907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7670" y="10927"/>
                    <a:pt x="19194" y="12458"/>
                    <a:pt x="18410" y="194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4764465" y="3959892"/>
              <a:ext cx="405597" cy="403691"/>
            </a:xfrm>
            <a:custGeom>
              <a:avLst/>
              <a:gdLst>
                <a:gd name="connsiteX0" fmla="*/ 106363 w 338138"/>
                <a:gd name="connsiteY0" fmla="*/ 188912 h 336550"/>
                <a:gd name="connsiteX1" fmla="*/ 106363 w 338138"/>
                <a:gd name="connsiteY1" fmla="*/ 190500 h 336550"/>
                <a:gd name="connsiteX2" fmla="*/ 107951 w 338138"/>
                <a:gd name="connsiteY2" fmla="*/ 190500 h 336550"/>
                <a:gd name="connsiteX3" fmla="*/ 107951 w 338138"/>
                <a:gd name="connsiteY3" fmla="*/ 188912 h 336550"/>
                <a:gd name="connsiteX4" fmla="*/ 169863 w 338138"/>
                <a:gd name="connsiteY4" fmla="*/ 96837 h 336550"/>
                <a:gd name="connsiteX5" fmla="*/ 98425 w 338138"/>
                <a:gd name="connsiteY5" fmla="*/ 168275 h 336550"/>
                <a:gd name="connsiteX6" fmla="*/ 115888 w 338138"/>
                <a:gd name="connsiteY6" fmla="*/ 168275 h 336550"/>
                <a:gd name="connsiteX7" fmla="*/ 115888 w 338138"/>
                <a:gd name="connsiteY7" fmla="*/ 242887 h 336550"/>
                <a:gd name="connsiteX8" fmla="*/ 222251 w 338138"/>
                <a:gd name="connsiteY8" fmla="*/ 242887 h 336550"/>
                <a:gd name="connsiteX9" fmla="*/ 222251 w 338138"/>
                <a:gd name="connsiteY9" fmla="*/ 168275 h 336550"/>
                <a:gd name="connsiteX10" fmla="*/ 239713 w 338138"/>
                <a:gd name="connsiteY10" fmla="*/ 168275 h 336550"/>
                <a:gd name="connsiteX11" fmla="*/ 166416 w 338138"/>
                <a:gd name="connsiteY11" fmla="*/ 85183 h 336550"/>
                <a:gd name="connsiteX12" fmla="*/ 171724 w 338138"/>
                <a:gd name="connsiteY12" fmla="*/ 85183 h 336550"/>
                <a:gd name="connsiteX13" fmla="*/ 246039 w 338138"/>
                <a:gd name="connsiteY13" fmla="*/ 157606 h 336550"/>
                <a:gd name="connsiteX14" fmla="*/ 254001 w 338138"/>
                <a:gd name="connsiteY14" fmla="*/ 168140 h 336550"/>
                <a:gd name="connsiteX15" fmla="*/ 243385 w 338138"/>
                <a:gd name="connsiteY15" fmla="*/ 178674 h 336550"/>
                <a:gd name="connsiteX16" fmla="*/ 232768 w 338138"/>
                <a:gd name="connsiteY16" fmla="*/ 178674 h 336550"/>
                <a:gd name="connsiteX17" fmla="*/ 232768 w 338138"/>
                <a:gd name="connsiteY17" fmla="*/ 241879 h 336550"/>
                <a:gd name="connsiteX18" fmla="*/ 222152 w 338138"/>
                <a:gd name="connsiteY18" fmla="*/ 252413 h 336550"/>
                <a:gd name="connsiteX19" fmla="*/ 115987 w 338138"/>
                <a:gd name="connsiteY19" fmla="*/ 252413 h 336550"/>
                <a:gd name="connsiteX20" fmla="*/ 105371 w 338138"/>
                <a:gd name="connsiteY20" fmla="*/ 241879 h 336550"/>
                <a:gd name="connsiteX21" fmla="*/ 105371 w 338138"/>
                <a:gd name="connsiteY21" fmla="*/ 178674 h 336550"/>
                <a:gd name="connsiteX22" fmla="*/ 94754 w 338138"/>
                <a:gd name="connsiteY22" fmla="*/ 178674 h 336550"/>
                <a:gd name="connsiteX23" fmla="*/ 84138 w 338138"/>
                <a:gd name="connsiteY23" fmla="*/ 168140 h 336550"/>
                <a:gd name="connsiteX24" fmla="*/ 84138 w 338138"/>
                <a:gd name="connsiteY24" fmla="*/ 166823 h 336550"/>
                <a:gd name="connsiteX25" fmla="*/ 92100 w 338138"/>
                <a:gd name="connsiteY25" fmla="*/ 157606 h 336550"/>
                <a:gd name="connsiteX26" fmla="*/ 166416 w 338138"/>
                <a:gd name="connsiteY26" fmla="*/ 85183 h 336550"/>
                <a:gd name="connsiteX27" fmla="*/ 169070 w 338138"/>
                <a:gd name="connsiteY27" fmla="*/ 11112 h 336550"/>
                <a:gd name="connsiteX28" fmla="*/ 11113 w 338138"/>
                <a:gd name="connsiteY28" fmla="*/ 169069 h 336550"/>
                <a:gd name="connsiteX29" fmla="*/ 169070 w 338138"/>
                <a:gd name="connsiteY29" fmla="*/ 327026 h 336550"/>
                <a:gd name="connsiteX30" fmla="*/ 327027 w 338138"/>
                <a:gd name="connsiteY30" fmla="*/ 169069 h 336550"/>
                <a:gd name="connsiteX31" fmla="*/ 169070 w 338138"/>
                <a:gd name="connsiteY31" fmla="*/ 11112 h 336550"/>
                <a:gd name="connsiteX32" fmla="*/ 169069 w 338138"/>
                <a:gd name="connsiteY32" fmla="*/ 0 h 336550"/>
                <a:gd name="connsiteX33" fmla="*/ 338138 w 338138"/>
                <a:gd name="connsiteY33" fmla="*/ 168275 h 336550"/>
                <a:gd name="connsiteX34" fmla="*/ 169069 w 338138"/>
                <a:gd name="connsiteY34" fmla="*/ 336550 h 336550"/>
                <a:gd name="connsiteX35" fmla="*/ 0 w 338138"/>
                <a:gd name="connsiteY35" fmla="*/ 168275 h 336550"/>
                <a:gd name="connsiteX36" fmla="*/ 169069 w 338138"/>
                <a:gd name="connsiteY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8138" h="336550">
                  <a:moveTo>
                    <a:pt x="106363" y="188912"/>
                  </a:moveTo>
                  <a:lnTo>
                    <a:pt x="106363" y="190500"/>
                  </a:lnTo>
                  <a:lnTo>
                    <a:pt x="107951" y="190500"/>
                  </a:lnTo>
                  <a:lnTo>
                    <a:pt x="107951" y="188912"/>
                  </a:lnTo>
                  <a:close/>
                  <a:moveTo>
                    <a:pt x="169863" y="96837"/>
                  </a:moveTo>
                  <a:lnTo>
                    <a:pt x="98425" y="168275"/>
                  </a:lnTo>
                  <a:lnTo>
                    <a:pt x="115888" y="168275"/>
                  </a:lnTo>
                  <a:lnTo>
                    <a:pt x="115888" y="242887"/>
                  </a:lnTo>
                  <a:lnTo>
                    <a:pt x="222251" y="242887"/>
                  </a:lnTo>
                  <a:lnTo>
                    <a:pt x="222251" y="168275"/>
                  </a:lnTo>
                  <a:lnTo>
                    <a:pt x="239713" y="168275"/>
                  </a:lnTo>
                  <a:close/>
                  <a:moveTo>
                    <a:pt x="166416" y="85183"/>
                  </a:moveTo>
                  <a:cubicBezTo>
                    <a:pt x="167743" y="82550"/>
                    <a:pt x="170397" y="82550"/>
                    <a:pt x="171724" y="85183"/>
                  </a:cubicBezTo>
                  <a:cubicBezTo>
                    <a:pt x="171724" y="85183"/>
                    <a:pt x="171724" y="85183"/>
                    <a:pt x="246039" y="157606"/>
                  </a:cubicBezTo>
                  <a:cubicBezTo>
                    <a:pt x="250020" y="158923"/>
                    <a:pt x="254001" y="162873"/>
                    <a:pt x="254001" y="168140"/>
                  </a:cubicBezTo>
                  <a:cubicBezTo>
                    <a:pt x="254001" y="173407"/>
                    <a:pt x="248693" y="178674"/>
                    <a:pt x="243385" y="178674"/>
                  </a:cubicBezTo>
                  <a:cubicBezTo>
                    <a:pt x="243385" y="178674"/>
                    <a:pt x="243385" y="178674"/>
                    <a:pt x="232768" y="178674"/>
                  </a:cubicBezTo>
                  <a:cubicBezTo>
                    <a:pt x="232768" y="178674"/>
                    <a:pt x="232768" y="178674"/>
                    <a:pt x="232768" y="241879"/>
                  </a:cubicBezTo>
                  <a:cubicBezTo>
                    <a:pt x="232768" y="247146"/>
                    <a:pt x="227460" y="252413"/>
                    <a:pt x="222152" y="252413"/>
                  </a:cubicBezTo>
                  <a:cubicBezTo>
                    <a:pt x="222152" y="252413"/>
                    <a:pt x="222152" y="252413"/>
                    <a:pt x="115987" y="252413"/>
                  </a:cubicBezTo>
                  <a:cubicBezTo>
                    <a:pt x="110679" y="252413"/>
                    <a:pt x="105371" y="247146"/>
                    <a:pt x="105371" y="241879"/>
                  </a:cubicBezTo>
                  <a:cubicBezTo>
                    <a:pt x="105371" y="241879"/>
                    <a:pt x="105371" y="241879"/>
                    <a:pt x="105371" y="178674"/>
                  </a:cubicBezTo>
                  <a:cubicBezTo>
                    <a:pt x="105371" y="178674"/>
                    <a:pt x="105371" y="178674"/>
                    <a:pt x="94754" y="178674"/>
                  </a:cubicBezTo>
                  <a:cubicBezTo>
                    <a:pt x="89446" y="178674"/>
                    <a:pt x="84138" y="173407"/>
                    <a:pt x="84138" y="168140"/>
                  </a:cubicBezTo>
                  <a:cubicBezTo>
                    <a:pt x="84138" y="168140"/>
                    <a:pt x="84138" y="166823"/>
                    <a:pt x="84138" y="166823"/>
                  </a:cubicBezTo>
                  <a:cubicBezTo>
                    <a:pt x="85465" y="162873"/>
                    <a:pt x="88119" y="158923"/>
                    <a:pt x="92100" y="157606"/>
                  </a:cubicBezTo>
                  <a:cubicBezTo>
                    <a:pt x="92100" y="157606"/>
                    <a:pt x="92100" y="157606"/>
                    <a:pt x="166416" y="85183"/>
                  </a:cubicBezTo>
                  <a:close/>
                  <a:moveTo>
                    <a:pt x="169070" y="11112"/>
                  </a:moveTo>
                  <a:cubicBezTo>
                    <a:pt x="81833" y="11112"/>
                    <a:pt x="11113" y="81832"/>
                    <a:pt x="11113" y="169069"/>
                  </a:cubicBezTo>
                  <a:cubicBezTo>
                    <a:pt x="11113" y="256306"/>
                    <a:pt x="81833" y="327026"/>
                    <a:pt x="169070" y="327026"/>
                  </a:cubicBezTo>
                  <a:cubicBezTo>
                    <a:pt x="256307" y="327026"/>
                    <a:pt x="327027" y="256306"/>
                    <a:pt x="327027" y="169069"/>
                  </a:cubicBezTo>
                  <a:cubicBezTo>
                    <a:pt x="327027" y="81832"/>
                    <a:pt x="256307" y="11112"/>
                    <a:pt x="169070" y="11112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5248995" y="3318823"/>
              <a:ext cx="405597" cy="405597"/>
            </a:xfrm>
            <a:custGeom>
              <a:avLst/>
              <a:gdLst>
                <a:gd name="connsiteX0" fmla="*/ 165894 w 331788"/>
                <a:gd name="connsiteY0" fmla="*/ 145113 h 331788"/>
                <a:gd name="connsiteX1" fmla="*/ 151827 w 331788"/>
                <a:gd name="connsiteY1" fmla="*/ 151827 h 331788"/>
                <a:gd name="connsiteX2" fmla="*/ 151827 w 331788"/>
                <a:gd name="connsiteY2" fmla="*/ 179961 h 331788"/>
                <a:gd name="connsiteX3" fmla="*/ 179961 w 331788"/>
                <a:gd name="connsiteY3" fmla="*/ 179961 h 331788"/>
                <a:gd name="connsiteX4" fmla="*/ 179961 w 331788"/>
                <a:gd name="connsiteY4" fmla="*/ 151827 h 331788"/>
                <a:gd name="connsiteX5" fmla="*/ 165894 w 331788"/>
                <a:gd name="connsiteY5" fmla="*/ 145113 h 331788"/>
                <a:gd name="connsiteX6" fmla="*/ 103187 w 331788"/>
                <a:gd name="connsiteY6" fmla="*/ 103187 h 331788"/>
                <a:gd name="connsiteX7" fmla="*/ 147604 w 331788"/>
                <a:gd name="connsiteY7" fmla="*/ 111025 h 331788"/>
                <a:gd name="connsiteX8" fmla="*/ 133234 w 331788"/>
                <a:gd name="connsiteY8" fmla="*/ 125395 h 331788"/>
                <a:gd name="connsiteX9" fmla="*/ 147604 w 331788"/>
                <a:gd name="connsiteY9" fmla="*/ 139766 h 331788"/>
                <a:gd name="connsiteX10" fmla="*/ 184183 w 331788"/>
                <a:gd name="connsiteY10" fmla="*/ 139766 h 331788"/>
                <a:gd name="connsiteX11" fmla="*/ 198553 w 331788"/>
                <a:gd name="connsiteY11" fmla="*/ 125395 h 331788"/>
                <a:gd name="connsiteX12" fmla="*/ 184183 w 331788"/>
                <a:gd name="connsiteY12" fmla="*/ 111025 h 331788"/>
                <a:gd name="connsiteX13" fmla="*/ 228600 w 331788"/>
                <a:gd name="connsiteY13" fmla="*/ 103187 h 331788"/>
                <a:gd name="connsiteX14" fmla="*/ 220762 w 331788"/>
                <a:gd name="connsiteY14" fmla="*/ 147604 h 331788"/>
                <a:gd name="connsiteX15" fmla="*/ 206392 w 331788"/>
                <a:gd name="connsiteY15" fmla="*/ 133234 h 331788"/>
                <a:gd name="connsiteX16" fmla="*/ 192021 w 331788"/>
                <a:gd name="connsiteY16" fmla="*/ 147604 h 331788"/>
                <a:gd name="connsiteX17" fmla="*/ 192021 w 331788"/>
                <a:gd name="connsiteY17" fmla="*/ 184183 h 331788"/>
                <a:gd name="connsiteX18" fmla="*/ 206392 w 331788"/>
                <a:gd name="connsiteY18" fmla="*/ 198553 h 331788"/>
                <a:gd name="connsiteX19" fmla="*/ 220762 w 331788"/>
                <a:gd name="connsiteY19" fmla="*/ 184183 h 331788"/>
                <a:gd name="connsiteX20" fmla="*/ 228600 w 331788"/>
                <a:gd name="connsiteY20" fmla="*/ 228600 h 331788"/>
                <a:gd name="connsiteX21" fmla="*/ 184183 w 331788"/>
                <a:gd name="connsiteY21" fmla="*/ 220762 h 331788"/>
                <a:gd name="connsiteX22" fmla="*/ 198553 w 331788"/>
                <a:gd name="connsiteY22" fmla="*/ 206392 h 331788"/>
                <a:gd name="connsiteX23" fmla="*/ 184183 w 331788"/>
                <a:gd name="connsiteY23" fmla="*/ 192021 h 331788"/>
                <a:gd name="connsiteX24" fmla="*/ 147604 w 331788"/>
                <a:gd name="connsiteY24" fmla="*/ 192021 h 331788"/>
                <a:gd name="connsiteX25" fmla="*/ 133234 w 331788"/>
                <a:gd name="connsiteY25" fmla="*/ 206392 h 331788"/>
                <a:gd name="connsiteX26" fmla="*/ 147604 w 331788"/>
                <a:gd name="connsiteY26" fmla="*/ 220762 h 331788"/>
                <a:gd name="connsiteX27" fmla="*/ 103187 w 331788"/>
                <a:gd name="connsiteY27" fmla="*/ 228600 h 331788"/>
                <a:gd name="connsiteX28" fmla="*/ 111025 w 331788"/>
                <a:gd name="connsiteY28" fmla="*/ 184183 h 331788"/>
                <a:gd name="connsiteX29" fmla="*/ 125395 w 331788"/>
                <a:gd name="connsiteY29" fmla="*/ 198553 h 331788"/>
                <a:gd name="connsiteX30" fmla="*/ 139766 w 331788"/>
                <a:gd name="connsiteY30" fmla="*/ 184183 h 331788"/>
                <a:gd name="connsiteX31" fmla="*/ 139766 w 331788"/>
                <a:gd name="connsiteY31" fmla="*/ 147604 h 331788"/>
                <a:gd name="connsiteX32" fmla="*/ 125395 w 331788"/>
                <a:gd name="connsiteY32" fmla="*/ 133234 h 331788"/>
                <a:gd name="connsiteX33" fmla="*/ 111025 w 331788"/>
                <a:gd name="connsiteY33" fmla="*/ 147604 h 331788"/>
                <a:gd name="connsiteX34" fmla="*/ 103187 w 331788"/>
                <a:gd name="connsiteY34" fmla="*/ 103187 h 331788"/>
                <a:gd name="connsiteX35" fmla="*/ 165894 w 331788"/>
                <a:gd name="connsiteY35" fmla="*/ 11112 h 331788"/>
                <a:gd name="connsiteX36" fmla="*/ 11112 w 331788"/>
                <a:gd name="connsiteY36" fmla="*/ 165894 h 331788"/>
                <a:gd name="connsiteX37" fmla="*/ 165894 w 331788"/>
                <a:gd name="connsiteY37" fmla="*/ 320676 h 331788"/>
                <a:gd name="connsiteX38" fmla="*/ 320676 w 331788"/>
                <a:gd name="connsiteY38" fmla="*/ 165894 h 331788"/>
                <a:gd name="connsiteX39" fmla="*/ 165894 w 331788"/>
                <a:gd name="connsiteY39" fmla="*/ 11112 h 331788"/>
                <a:gd name="connsiteX40" fmla="*/ 165894 w 331788"/>
                <a:gd name="connsiteY40" fmla="*/ 0 h 331788"/>
                <a:gd name="connsiteX41" fmla="*/ 331788 w 331788"/>
                <a:gd name="connsiteY41" fmla="*/ 165894 h 331788"/>
                <a:gd name="connsiteX42" fmla="*/ 165894 w 331788"/>
                <a:gd name="connsiteY42" fmla="*/ 331788 h 331788"/>
                <a:gd name="connsiteX43" fmla="*/ 0 w 331788"/>
                <a:gd name="connsiteY43" fmla="*/ 165894 h 331788"/>
                <a:gd name="connsiteX44" fmla="*/ 165894 w 331788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1788" h="331788">
                  <a:moveTo>
                    <a:pt x="165894" y="145113"/>
                  </a:moveTo>
                  <a:cubicBezTo>
                    <a:pt x="160779" y="145113"/>
                    <a:pt x="155664" y="147351"/>
                    <a:pt x="151827" y="151827"/>
                  </a:cubicBezTo>
                  <a:cubicBezTo>
                    <a:pt x="142875" y="159500"/>
                    <a:pt x="142875" y="172288"/>
                    <a:pt x="151827" y="179961"/>
                  </a:cubicBezTo>
                  <a:cubicBezTo>
                    <a:pt x="159500" y="188913"/>
                    <a:pt x="172288" y="188913"/>
                    <a:pt x="179961" y="179961"/>
                  </a:cubicBezTo>
                  <a:cubicBezTo>
                    <a:pt x="188913" y="172288"/>
                    <a:pt x="188913" y="159500"/>
                    <a:pt x="179961" y="151827"/>
                  </a:cubicBezTo>
                  <a:cubicBezTo>
                    <a:pt x="176125" y="147351"/>
                    <a:pt x="171010" y="145113"/>
                    <a:pt x="165894" y="145113"/>
                  </a:cubicBezTo>
                  <a:close/>
                  <a:moveTo>
                    <a:pt x="103187" y="103187"/>
                  </a:moveTo>
                  <a:cubicBezTo>
                    <a:pt x="103187" y="103187"/>
                    <a:pt x="103187" y="103187"/>
                    <a:pt x="147604" y="111025"/>
                  </a:cubicBezTo>
                  <a:cubicBezTo>
                    <a:pt x="147604" y="111025"/>
                    <a:pt x="147604" y="111025"/>
                    <a:pt x="133234" y="125395"/>
                  </a:cubicBezTo>
                  <a:cubicBezTo>
                    <a:pt x="133234" y="125395"/>
                    <a:pt x="133234" y="125395"/>
                    <a:pt x="147604" y="139766"/>
                  </a:cubicBezTo>
                  <a:cubicBezTo>
                    <a:pt x="158055" y="133234"/>
                    <a:pt x="173732" y="133234"/>
                    <a:pt x="184183" y="139766"/>
                  </a:cubicBezTo>
                  <a:cubicBezTo>
                    <a:pt x="184183" y="139766"/>
                    <a:pt x="184183" y="139766"/>
                    <a:pt x="198553" y="125395"/>
                  </a:cubicBezTo>
                  <a:cubicBezTo>
                    <a:pt x="198553" y="125395"/>
                    <a:pt x="198553" y="125395"/>
                    <a:pt x="184183" y="111025"/>
                  </a:cubicBezTo>
                  <a:cubicBezTo>
                    <a:pt x="184183" y="111025"/>
                    <a:pt x="184183" y="111025"/>
                    <a:pt x="228600" y="103187"/>
                  </a:cubicBezTo>
                  <a:cubicBezTo>
                    <a:pt x="228600" y="103187"/>
                    <a:pt x="228600" y="103187"/>
                    <a:pt x="220762" y="147604"/>
                  </a:cubicBezTo>
                  <a:cubicBezTo>
                    <a:pt x="220762" y="147604"/>
                    <a:pt x="220762" y="147604"/>
                    <a:pt x="206392" y="133234"/>
                  </a:cubicBezTo>
                  <a:cubicBezTo>
                    <a:pt x="206392" y="133234"/>
                    <a:pt x="206392" y="133234"/>
                    <a:pt x="192021" y="147604"/>
                  </a:cubicBezTo>
                  <a:cubicBezTo>
                    <a:pt x="198553" y="158055"/>
                    <a:pt x="198553" y="173732"/>
                    <a:pt x="192021" y="184183"/>
                  </a:cubicBezTo>
                  <a:cubicBezTo>
                    <a:pt x="192021" y="184183"/>
                    <a:pt x="192021" y="184183"/>
                    <a:pt x="206392" y="198553"/>
                  </a:cubicBezTo>
                  <a:lnTo>
                    <a:pt x="220762" y="184183"/>
                  </a:lnTo>
                  <a:cubicBezTo>
                    <a:pt x="220762" y="184183"/>
                    <a:pt x="220762" y="184183"/>
                    <a:pt x="228600" y="228600"/>
                  </a:cubicBezTo>
                  <a:cubicBezTo>
                    <a:pt x="228600" y="228600"/>
                    <a:pt x="228600" y="228600"/>
                    <a:pt x="184183" y="220762"/>
                  </a:cubicBezTo>
                  <a:cubicBezTo>
                    <a:pt x="184183" y="220762"/>
                    <a:pt x="184183" y="220762"/>
                    <a:pt x="198553" y="206392"/>
                  </a:cubicBezTo>
                  <a:cubicBezTo>
                    <a:pt x="198553" y="206392"/>
                    <a:pt x="198553" y="206392"/>
                    <a:pt x="184183" y="192021"/>
                  </a:cubicBezTo>
                  <a:cubicBezTo>
                    <a:pt x="173732" y="198553"/>
                    <a:pt x="158055" y="198553"/>
                    <a:pt x="147604" y="192021"/>
                  </a:cubicBezTo>
                  <a:cubicBezTo>
                    <a:pt x="147604" y="192021"/>
                    <a:pt x="147604" y="192021"/>
                    <a:pt x="133234" y="206392"/>
                  </a:cubicBezTo>
                  <a:cubicBezTo>
                    <a:pt x="133234" y="206392"/>
                    <a:pt x="133234" y="206392"/>
                    <a:pt x="147604" y="220762"/>
                  </a:cubicBezTo>
                  <a:cubicBezTo>
                    <a:pt x="147604" y="220762"/>
                    <a:pt x="147604" y="220762"/>
                    <a:pt x="103187" y="228600"/>
                  </a:cubicBezTo>
                  <a:cubicBezTo>
                    <a:pt x="103187" y="228600"/>
                    <a:pt x="103187" y="228600"/>
                    <a:pt x="111025" y="184183"/>
                  </a:cubicBezTo>
                  <a:cubicBezTo>
                    <a:pt x="111025" y="184183"/>
                    <a:pt x="111025" y="184183"/>
                    <a:pt x="125395" y="198553"/>
                  </a:cubicBezTo>
                  <a:cubicBezTo>
                    <a:pt x="125395" y="198553"/>
                    <a:pt x="125395" y="198553"/>
                    <a:pt x="139766" y="184183"/>
                  </a:cubicBezTo>
                  <a:cubicBezTo>
                    <a:pt x="133234" y="173732"/>
                    <a:pt x="133234" y="158055"/>
                    <a:pt x="139766" y="147604"/>
                  </a:cubicBezTo>
                  <a:cubicBezTo>
                    <a:pt x="139766" y="147604"/>
                    <a:pt x="139766" y="147604"/>
                    <a:pt x="125395" y="133234"/>
                  </a:cubicBezTo>
                  <a:cubicBezTo>
                    <a:pt x="125395" y="133234"/>
                    <a:pt x="125395" y="133234"/>
                    <a:pt x="111025" y="147604"/>
                  </a:cubicBezTo>
                  <a:cubicBezTo>
                    <a:pt x="111025" y="147604"/>
                    <a:pt x="111025" y="147604"/>
                    <a:pt x="103187" y="103187"/>
                  </a:cubicBezTo>
                  <a:close/>
                  <a:moveTo>
                    <a:pt x="165894" y="11112"/>
                  </a:moveTo>
                  <a:cubicBezTo>
                    <a:pt x="80410" y="11112"/>
                    <a:pt x="11112" y="80410"/>
                    <a:pt x="11112" y="165894"/>
                  </a:cubicBezTo>
                  <a:cubicBezTo>
                    <a:pt x="11112" y="251378"/>
                    <a:pt x="80410" y="320676"/>
                    <a:pt x="165894" y="320676"/>
                  </a:cubicBezTo>
                  <a:cubicBezTo>
                    <a:pt x="251378" y="320676"/>
                    <a:pt x="320676" y="251378"/>
                    <a:pt x="320676" y="165894"/>
                  </a:cubicBezTo>
                  <a:cubicBezTo>
                    <a:pt x="320676" y="80410"/>
                    <a:pt x="251378" y="11112"/>
                    <a:pt x="165894" y="11112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4273"/>
                    <a:pt x="331788" y="165894"/>
                  </a:cubicBezTo>
                  <a:cubicBezTo>
                    <a:pt x="331788" y="257515"/>
                    <a:pt x="257515" y="331788"/>
                    <a:pt x="165894" y="331788"/>
                  </a:cubicBezTo>
                  <a:cubicBezTo>
                    <a:pt x="74273" y="331788"/>
                    <a:pt x="0" y="257515"/>
                    <a:pt x="0" y="165894"/>
                  </a:cubicBezTo>
                  <a:cubicBezTo>
                    <a:pt x="0" y="74273"/>
                    <a:pt x="7427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文本框 12"/>
            <p:cNvSpPr txBox="1"/>
            <p:nvPr/>
          </p:nvSpPr>
          <p:spPr>
            <a:xfrm>
              <a:off x="5682858" y="1506552"/>
              <a:ext cx="396263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en-US" altLang="zh-CN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文本框 13"/>
            <p:cNvSpPr txBox="1"/>
            <p:nvPr/>
          </p:nvSpPr>
          <p:spPr>
            <a:xfrm>
              <a:off x="6503198" y="1726531"/>
              <a:ext cx="423514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en-US" altLang="zh-CN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文本框 14"/>
            <p:cNvSpPr txBox="1"/>
            <p:nvPr/>
          </p:nvSpPr>
          <p:spPr>
            <a:xfrm>
              <a:off x="7130600" y="2120060"/>
              <a:ext cx="429926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2026774" y="399483"/>
            <a:ext cx="2976331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Arial" panose="020B0604020202020204" pitchFamily="34" charset="0"/>
                <a:cs typeface="+mn-ea"/>
              </a:rPr>
              <a:t>主要功能：</a:t>
            </a:r>
            <a:endParaRPr lang="zh-CN" altLang="en-US" sz="3600" b="1" dirty="0">
              <a:latin typeface="Arial" panose="020B0604020202020204" pitchFamily="34" charset="0"/>
              <a:cs typeface="+mn-ea"/>
            </a:endParaRPr>
          </a:p>
        </p:txBody>
      </p:sp>
      <p:sp>
        <p:nvSpPr>
          <p:cNvPr id="3" name="TextBox 31"/>
          <p:cNvSpPr txBox="1"/>
          <p:nvPr/>
        </p:nvSpPr>
        <p:spPr>
          <a:xfrm>
            <a:off x="701856" y="2271701"/>
            <a:ext cx="68640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265" dirty="0">
                <a:solidFill>
                  <a:schemeClr val="tx2"/>
                </a:solidFill>
                <a:latin typeface="Impact" panose="020B0806030902050204" pitchFamily="34" charset="0"/>
                <a:cs typeface="+mn-ea"/>
              </a:rPr>
              <a:t>01</a:t>
            </a:r>
            <a:endParaRPr lang="zh-CN" altLang="en-US" sz="4265" dirty="0">
              <a:solidFill>
                <a:schemeClr val="tx2"/>
              </a:solidFill>
              <a:latin typeface="Impact" panose="020B0806030902050204" pitchFamily="34" charset="0"/>
              <a:cs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91992" y="4053094"/>
            <a:ext cx="0" cy="62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91992" y="2332244"/>
            <a:ext cx="0" cy="62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533002" y="3907044"/>
            <a:ext cx="0" cy="62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33002" y="2379869"/>
            <a:ext cx="0" cy="62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1788014" y="2379942"/>
            <a:ext cx="2976331" cy="56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r>
              <a:rPr lang="zh-CN" altLang="en-US" sz="2135" b="1" dirty="0">
                <a:solidFill>
                  <a:schemeClr val="tx1"/>
                </a:solidFill>
                <a:latin typeface="+mn-ea"/>
                <a:cs typeface="+mn-ea"/>
              </a:rPr>
              <a:t>主页</a:t>
            </a:r>
            <a:endParaRPr lang="zh-CN" altLang="en-US" sz="2135" b="1" dirty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cs typeface="+mn-ea"/>
              </a:rPr>
              <a:t>模糊分页查询及增删改</a:t>
            </a:r>
            <a:endParaRPr lang="zh-CN" altLang="en-US" sz="1600" dirty="0">
              <a:latin typeface="Arial" panose="020B0604020202020204" pitchFamily="34" charset="0"/>
              <a:cs typeface="+mn-ea"/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668996" y="3907355"/>
            <a:ext cx="7521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265" dirty="0">
                <a:solidFill>
                  <a:schemeClr val="bg2"/>
                </a:solidFill>
                <a:latin typeface="Impact" panose="020B0806030902050204" pitchFamily="34" charset="0"/>
                <a:cs typeface="+mn-ea"/>
              </a:rPr>
              <a:t>02</a:t>
            </a:r>
            <a:endParaRPr lang="zh-CN" altLang="en-US" sz="4265" dirty="0">
              <a:solidFill>
                <a:schemeClr val="bg2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1788014" y="3885891"/>
            <a:ext cx="2976331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lvl="0"/>
            <a:r>
              <a:rPr lang="zh-CN" altLang="en-US" sz="2135" b="1" dirty="0">
                <a:latin typeface="+mn-ea"/>
                <a:cs typeface="+mn-ea"/>
              </a:rPr>
              <a:t>订单</a:t>
            </a:r>
            <a:endParaRPr lang="zh-CN" altLang="en-US" sz="2135" b="1" dirty="0"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cs typeface="+mn-ea"/>
              </a:rPr>
              <a:t>显示订单详情</a:t>
            </a:r>
            <a:endParaRPr lang="zh-CN" altLang="en-US" dirty="0">
              <a:latin typeface="Arial" panose="020B0604020202020204" pitchFamily="34" charset="0"/>
              <a:cs typeface="+mn-ea"/>
            </a:endParaRPr>
          </a:p>
        </p:txBody>
      </p:sp>
      <p:sp>
        <p:nvSpPr>
          <p:cNvPr id="12" name="TextBox 39"/>
          <p:cNvSpPr txBox="1"/>
          <p:nvPr/>
        </p:nvSpPr>
        <p:spPr>
          <a:xfrm>
            <a:off x="7923476" y="2258624"/>
            <a:ext cx="76815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4265" dirty="0">
                <a:cs typeface="+mn-ea"/>
              </a:rPr>
              <a:t>03</a:t>
            </a:r>
            <a:endParaRPr lang="zh-CN" altLang="en-US" sz="4265" dirty="0">
              <a:cs typeface="+mn-ea"/>
            </a:endParaRP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8809209" y="2364669"/>
            <a:ext cx="2976331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135" b="1" dirty="0">
                <a:solidFill>
                  <a:schemeClr val="tx1"/>
                </a:solidFill>
                <a:latin typeface="+mn-ea"/>
                <a:cs typeface="+mn-ea"/>
              </a:rPr>
              <a:t>店铺</a:t>
            </a:r>
            <a:endParaRPr lang="zh-CN" altLang="en-US" sz="2135" b="1" dirty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cs typeface="+mn-ea"/>
              </a:rPr>
              <a:t>展示店铺信息</a:t>
            </a:r>
            <a:endParaRPr lang="zh-CN" altLang="en-US" dirty="0">
              <a:latin typeface="Arial" panose="020B0604020202020204" pitchFamily="34" charset="0"/>
              <a:cs typeface="+mn-ea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7939744" y="4006382"/>
            <a:ext cx="7521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265" dirty="0">
                <a:solidFill>
                  <a:schemeClr val="bg2"/>
                </a:solidFill>
                <a:latin typeface="Impact" panose="020B0806030902050204" pitchFamily="34" charset="0"/>
                <a:cs typeface="+mn-ea"/>
              </a:rPr>
              <a:t>04</a:t>
            </a:r>
            <a:endParaRPr lang="zh-CN" altLang="en-US" sz="4265" dirty="0">
              <a:solidFill>
                <a:schemeClr val="bg2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8809209" y="4081112"/>
            <a:ext cx="2976331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135" b="1" dirty="0">
                <a:latin typeface="+mn-ea"/>
                <a:cs typeface="+mn-ea"/>
              </a:rPr>
              <a:t>设置</a:t>
            </a:r>
            <a:endParaRPr lang="zh-CN" altLang="en-US" sz="2135" b="1" dirty="0"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cs typeface="+mn-ea"/>
              </a:rPr>
              <a:t>修改店铺信息</a:t>
            </a:r>
            <a:endParaRPr lang="zh-CN" altLang="en-US" dirty="0"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74130" y="369437"/>
            <a:ext cx="3210955" cy="5486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800" dirty="0">
                <a:latin typeface="+mn-ea"/>
                <a:cs typeface="+mn-ea"/>
              </a:rPr>
              <a:t>当前模块的亮点</a:t>
            </a:r>
            <a:endParaRPr lang="zh-CN" altLang="zh-CN" sz="2800" dirty="0"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04340" y="1173480"/>
            <a:ext cx="9001125" cy="4203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en-US" altLang="pt-BR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1.</a:t>
            </a:r>
            <a:r>
              <a:rPr lang="pt-BR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使用aj</a:t>
            </a:r>
            <a:r>
              <a:rPr lang="en-US" altLang="pt-BR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ax</a:t>
            </a:r>
            <a:r>
              <a:rPr lang="pt-BR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函数对服务商信息进行修改并弹出修改结果。</a:t>
            </a:r>
            <a:endParaRPr lang="pt-BR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395" y="1593850"/>
            <a:ext cx="2752090" cy="23241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1864995"/>
            <a:ext cx="2723515" cy="146685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704340" y="4156710"/>
            <a:ext cx="9001125" cy="4203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en-US" altLang="pt-BR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2.</a:t>
            </a:r>
            <a:r>
              <a:rPr lang="zh-CN" altLang="pt-BR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用三级联动对店铺地区进行修改</a:t>
            </a:r>
            <a:endParaRPr lang="zh-CN" altLang="pt-BR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10" y="4827270"/>
            <a:ext cx="6523990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569857" y="2404444"/>
            <a:ext cx="1648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10408" y="1675120"/>
            <a:ext cx="146183" cy="598606"/>
            <a:chOff x="4539418" y="1918234"/>
            <a:chExt cx="146183" cy="598606"/>
          </a:xfrm>
        </p:grpSpPr>
        <p:sp>
          <p:nvSpPr>
            <p:cNvPr id="74" name="椭圆 73"/>
            <p:cNvSpPr/>
            <p:nvPr/>
          </p:nvSpPr>
          <p:spPr>
            <a:xfrm>
              <a:off x="4539418" y="1918234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539418" y="2370657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48105" y="1555750"/>
            <a:ext cx="78917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问题：做店铺信息展示的时候，通过js往页面上取值，但无论如何也取不到。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8105" y="1940560"/>
            <a:ext cx="10606405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解决办法：后来通过登录的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使用sessionStorage.setItemsetItem(name,value)函数为指定名字设置一个对应的值，如下就能取到相应的值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624455"/>
            <a:ext cx="5123815" cy="1609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48105" y="4398645"/>
            <a:ext cx="97078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然后使用</a:t>
            </a:r>
            <a:r>
              <a:rPr lang="en-US" altLang="zh-CN">
                <a:sym typeface="+mn-ea"/>
              </a:rPr>
              <a:t>attr()</a:t>
            </a:r>
            <a:r>
              <a:rPr lang="zh-CN" altLang="en-US">
                <a:sym typeface="+mn-ea"/>
              </a:rPr>
              <a:t>方法设置属性的值，取到存在</a:t>
            </a:r>
            <a:r>
              <a:rPr lang="en-US" altLang="zh-CN">
                <a:sym typeface="+mn-ea"/>
              </a:rPr>
              <a:t>session</a:t>
            </a:r>
            <a:r>
              <a:rPr lang="zh-CN" altLang="en-US">
                <a:sym typeface="+mn-ea"/>
              </a:rPr>
              <a:t>里的值再传到</a:t>
            </a:r>
            <a:r>
              <a:rPr lang="en-US" altLang="zh-CN">
                <a:sym typeface="+mn-ea"/>
              </a:rPr>
              <a:t>html</a:t>
            </a:r>
            <a:r>
              <a:rPr lang="zh-CN" altLang="en-US">
                <a:sym typeface="+mn-ea"/>
              </a:rPr>
              <a:t>里的</a:t>
            </a:r>
            <a:r>
              <a:rPr lang="en-US" altLang="zh-CN">
                <a:sym typeface="+mn-ea"/>
              </a:rPr>
              <a:t>class</a:t>
            </a:r>
            <a:r>
              <a:rPr lang="zh-CN" altLang="en-US">
                <a:sym typeface="+mn-ea"/>
              </a:rPr>
              <a:t>属性中，如下图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05" y="4868545"/>
            <a:ext cx="3733165" cy="704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5" y="5809615"/>
            <a:ext cx="5590540" cy="361950"/>
          </a:xfrm>
          <a:prstGeom prst="rect">
            <a:avLst/>
          </a:prstGeom>
        </p:spPr>
      </p:pic>
      <p:sp>
        <p:nvSpPr>
          <p:cNvPr id="47" name="矩形 11"/>
          <p:cNvSpPr>
            <a:spLocks noChangeArrowheads="1"/>
          </p:cNvSpPr>
          <p:nvPr/>
        </p:nvSpPr>
        <p:spPr bwMode="auto">
          <a:xfrm>
            <a:off x="794406" y="1113864"/>
            <a:ext cx="10127143" cy="6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5" dirty="0">
                <a:solidFill>
                  <a:schemeClr val="tx2"/>
                </a:solidFill>
                <a:latin typeface="+mn-ea"/>
                <a:ea typeface="+mn-ea"/>
                <a:cs typeface="+mn-ea"/>
              </a:rPr>
              <a:t>做服务商模块时遇到了大大小小很多问题，比如</a:t>
            </a:r>
            <a:endParaRPr lang="zh-CN" altLang="en-US" sz="1865" dirty="0">
              <a:solidFill>
                <a:schemeClr val="tx2"/>
              </a:solidFill>
              <a:latin typeface="+mn-ea"/>
              <a:ea typeface="+mn-ea"/>
              <a:cs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65" dirty="0">
              <a:solidFill>
                <a:schemeClr val="tx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3910" y="369570"/>
            <a:ext cx="4792345" cy="5486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800" dirty="0">
                <a:latin typeface="+mn-ea"/>
                <a:cs typeface="+mn-ea"/>
              </a:rPr>
              <a:t>遇到的问题及解决办法</a:t>
            </a:r>
            <a:endParaRPr lang="zh-CN" altLang="zh-CN" sz="2800" dirty="0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569857" y="2404444"/>
            <a:ext cx="1648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10408" y="1675120"/>
            <a:ext cx="146183" cy="855146"/>
            <a:chOff x="4539418" y="1918234"/>
            <a:chExt cx="146183" cy="855146"/>
          </a:xfrm>
        </p:grpSpPr>
        <p:sp>
          <p:nvSpPr>
            <p:cNvPr id="74" name="椭圆 73"/>
            <p:cNvSpPr/>
            <p:nvPr/>
          </p:nvSpPr>
          <p:spPr>
            <a:xfrm>
              <a:off x="4539418" y="1918234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539418" y="2627197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5555" y="1418590"/>
            <a:ext cx="9954895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问题：在做店铺和设置的时候，需要根据服务商所登录的电话号获取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，再根据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获取服务商的相关数据，但是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总是取不到值。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65555" y="2264410"/>
            <a:ext cx="109778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解决办法：在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里用Session存值，再使用setAttribute</a:t>
            </a:r>
            <a:r>
              <a:rPr lang="en-US" altLang="zh-CN">
                <a:sym typeface="+mn-ea"/>
              </a:rPr>
              <a:t>()</a:t>
            </a:r>
            <a:r>
              <a:rPr lang="zh-CN" altLang="en-US">
                <a:sym typeface="+mn-ea"/>
              </a:rPr>
              <a:t>方法保存数据，最后用getAttribute</a:t>
            </a:r>
            <a:r>
              <a:rPr lang="en-US" altLang="zh-CN">
                <a:sym typeface="+mn-ea"/>
              </a:rPr>
              <a:t>(()</a:t>
            </a:r>
            <a:r>
              <a:rPr lang="zh-CN" altLang="en-US">
                <a:sym typeface="+mn-ea"/>
              </a:rPr>
              <a:t>方法来取出。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090" y="2798445"/>
            <a:ext cx="8797925" cy="570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55" y="3569970"/>
            <a:ext cx="6400165" cy="255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569857" y="2404444"/>
            <a:ext cx="1648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10408" y="1794500"/>
            <a:ext cx="146183" cy="825936"/>
            <a:chOff x="4539418" y="2037614"/>
            <a:chExt cx="146183" cy="825936"/>
          </a:xfrm>
        </p:grpSpPr>
        <p:sp>
          <p:nvSpPr>
            <p:cNvPr id="74" name="椭圆 73"/>
            <p:cNvSpPr/>
            <p:nvPr/>
          </p:nvSpPr>
          <p:spPr>
            <a:xfrm>
              <a:off x="4539418" y="2037614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539418" y="2717367"/>
              <a:ext cx="146183" cy="146183"/>
            </a:xfrm>
            <a:prstGeom prst="ellipse">
              <a:avLst/>
            </a:prstGeom>
            <a:solidFill>
              <a:srgbClr val="D2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5555" y="1675130"/>
            <a:ext cx="9954895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问题：上传图片时，提交图片之后总是出现路径错误，找不到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65555" y="2264410"/>
            <a:ext cx="8662035" cy="116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ym typeface="+mn-ea"/>
              </a:rPr>
              <a:t>解决办法：使用</a:t>
            </a:r>
            <a:endParaRPr lang="zh-CN" altLang="en-US"/>
          </a:p>
          <a:p>
            <a:pPr algn="l">
              <a:lnSpc>
                <a:spcPct val="130000"/>
              </a:lnSpc>
            </a:pPr>
            <a:r>
              <a:rPr lang="zh-CN" altLang="en-US">
                <a:sym typeface="+mn-ea"/>
              </a:rPr>
              <a:t>return "redirect:/updateProInfoQ?id="+provider.getId();</a:t>
            </a:r>
            <a:endParaRPr lang="zh-CN" altLang="en-US"/>
          </a:p>
          <a:p>
            <a:pPr algn="l">
              <a:lnSpc>
                <a:spcPct val="130000"/>
              </a:lnSpc>
            </a:pPr>
            <a:r>
              <a:rPr lang="zh-CN" altLang="en-US">
                <a:sym typeface="+mn-ea"/>
              </a:rPr>
              <a:t>获取id的值传给providerupdateQ就能取到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的值。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6523355" y="5142230"/>
            <a:ext cx="5664200" cy="1567815"/>
            <a:chOff x="1203679" y="1972502"/>
            <a:chExt cx="7025921" cy="2776895"/>
          </a:xfrm>
        </p:grpSpPr>
        <p:sp>
          <p:nvSpPr>
            <p:cNvPr id="30" name="Freeform: Shape 30"/>
            <p:cNvSpPr/>
            <p:nvPr/>
          </p:nvSpPr>
          <p:spPr bwMode="auto">
            <a:xfrm>
              <a:off x="1355832" y="2832271"/>
              <a:ext cx="1693529" cy="191303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: Shape 31"/>
            <p:cNvSpPr/>
            <p:nvPr/>
          </p:nvSpPr>
          <p:spPr bwMode="auto">
            <a:xfrm>
              <a:off x="2361450" y="3094689"/>
              <a:ext cx="1693529" cy="1650617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Freeform: Shape 32"/>
            <p:cNvSpPr/>
            <p:nvPr/>
          </p:nvSpPr>
          <p:spPr bwMode="auto">
            <a:xfrm>
              <a:off x="3367068" y="2182474"/>
              <a:ext cx="1693529" cy="2562833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Freeform: Shape 33"/>
            <p:cNvSpPr/>
            <p:nvPr/>
          </p:nvSpPr>
          <p:spPr bwMode="auto">
            <a:xfrm>
              <a:off x="4372685" y="3619525"/>
              <a:ext cx="1693529" cy="112578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Freeform: Shape 34"/>
            <p:cNvSpPr/>
            <p:nvPr/>
          </p:nvSpPr>
          <p:spPr bwMode="auto">
            <a:xfrm>
              <a:off x="5378303" y="2569852"/>
              <a:ext cx="1693529" cy="2175454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: Shape 35"/>
            <p:cNvSpPr/>
            <p:nvPr/>
          </p:nvSpPr>
          <p:spPr bwMode="auto">
            <a:xfrm>
              <a:off x="6383921" y="3282130"/>
              <a:ext cx="1693529" cy="146317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6" name="Straight Connector 36"/>
            <p:cNvCxnSpPr/>
            <p:nvPr/>
          </p:nvCxnSpPr>
          <p:spPr>
            <a:xfrm>
              <a:off x="1203679" y="4747754"/>
              <a:ext cx="7025921" cy="164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9"/>
            <p:cNvSpPr txBox="1"/>
            <p:nvPr/>
          </p:nvSpPr>
          <p:spPr>
            <a:xfrm>
              <a:off x="1900153" y="2593008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70%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905868" y="287458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60%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908535" y="197250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90%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918777" y="3407319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45%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5925628" y="2395734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80%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6934739" y="3056220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2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50%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16575" y="1001262"/>
            <a:ext cx="3210955" cy="5486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800" dirty="0">
                <a:latin typeface="+mn-ea"/>
                <a:cs typeface="+mn-ea"/>
              </a:rPr>
              <a:t>不足之处</a:t>
            </a:r>
            <a:endParaRPr lang="zh-CN" altLang="en-US" sz="2800" dirty="0"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7810" y="2524760"/>
            <a:ext cx="592899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en-US" altLang="zh-CN"/>
              <a:t>        </a:t>
            </a:r>
            <a:r>
              <a:t>我</a:t>
            </a:r>
            <a:r>
              <a:rPr lang="zh-CN"/>
              <a:t>认为</a:t>
            </a:r>
            <a:r>
              <a:t>不足的地方是修改产品信息和订单详情页面做的不够美观</a:t>
            </a:r>
            <a:r>
              <a:rPr lang="zh-CN"/>
              <a:t>。</a:t>
            </a:r>
            <a:endParaRPr lang="zh-CN"/>
          </a:p>
          <a:p>
            <a:endParaRPr lang="zh-CN"/>
          </a:p>
          <a:p>
            <a:r>
              <a:t>        添加产品信息时应该自动获取服务商id方便用户填写信息。</a:t>
            </a:r>
          </a:p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789371" y="257275"/>
            <a:ext cx="9402629" cy="576000"/>
          </a:xfrm>
          <a:prstGeom prst="rect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 descr="e7d195523061f1c0130b9dbad7739bb1411217d9b761251d49627CBFB48DAC31C6542BB0BFC05E821BF38EE4B50BEA5504E3F5828901E0D285A8C8E020128A409CD875634CDBC9AF8CC12A80210E4B42285794FF72671A86D19128D1366DB2EC77AF9B6F5B49FF967C8204CAE421A098FB9DDADD53C5AA59918021A73534FA262414F08B33BE3F9CE725083F1A420DA5"/>
          <p:cNvGrpSpPr/>
          <p:nvPr/>
        </p:nvGrpSpPr>
        <p:grpSpPr>
          <a:xfrm rot="0">
            <a:off x="7758430" y="2238375"/>
            <a:ext cx="3362960" cy="3034030"/>
            <a:chOff x="6494801" y="2353190"/>
            <a:chExt cx="3362794" cy="2650332"/>
          </a:xfrm>
        </p:grpSpPr>
        <p:sp>
          <p:nvSpPr>
            <p:cNvPr id="20" name="矩形 19"/>
            <p:cNvSpPr/>
            <p:nvPr/>
          </p:nvSpPr>
          <p:spPr>
            <a:xfrm rot="5400000">
              <a:off x="7513798" y="3322125"/>
              <a:ext cx="662400" cy="27003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8176198" y="1998933"/>
              <a:ext cx="662400" cy="27003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10800000">
              <a:off x="9195195" y="3680328"/>
              <a:ext cx="662400" cy="132319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10800000">
              <a:off x="6494801" y="3016321"/>
              <a:ext cx="662400" cy="1321583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16200000">
              <a:off x="7842398" y="2989124"/>
              <a:ext cx="667607" cy="2037995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16200000">
              <a:off x="7844999" y="1002993"/>
              <a:ext cx="662400" cy="3362793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 flipV="1">
            <a:off x="718128" y="5273063"/>
            <a:ext cx="1547286" cy="45719"/>
          </a:xfrm>
          <a:prstGeom prst="rect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842" y="1223314"/>
            <a:ext cx="2480818" cy="1015663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dir="6000000" algn="ctr" rotWithShape="0">
              <a:srgbClr val="000000"/>
            </a:outerShdw>
          </a:effec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2" name="wps稻壳儿佳誉设计原创链接：http://chn.docer.com/works?userid=219874625"/>
          <p:cNvSpPr txBox="1"/>
          <p:nvPr/>
        </p:nvSpPr>
        <p:spPr>
          <a:xfrm>
            <a:off x="1635001" y="134532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+mn-ea"/>
              </a:rPr>
              <a:t>项目简介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1" name="wps稻壳儿佳誉设计原创链接：http://chn.docer.com/works?userid=219874625"/>
          <p:cNvSpPr>
            <a:spLocks noChangeArrowheads="1"/>
          </p:cNvSpPr>
          <p:nvPr/>
        </p:nvSpPr>
        <p:spPr bwMode="auto">
          <a:xfrm>
            <a:off x="718185" y="2383155"/>
            <a:ext cx="6640195" cy="2560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	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信达电子商务平台项目，集产品、交易、服务、客户管理等功能为一体，提供人力资源电子商务服务。该项目分为三个模块，分别为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运营商模块，服务商模块，电子商务模块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。服务商：注册提供实际产品服务的供应商；客户：访问网站的潜在或已有的消费者；用户：平台使用人员，如系统管理人员、产品维护人员、运营人员、客服人员等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46050" y="1007745"/>
            <a:ext cx="3973830" cy="2692400"/>
            <a:chOff x="1287233" y="789156"/>
            <a:chExt cx="9758229" cy="6081838"/>
          </a:xfrm>
        </p:grpSpPr>
        <p:sp>
          <p:nvSpPr>
            <p:cNvPr id="2" name="íšḻïḑè"/>
            <p:cNvSpPr/>
            <p:nvPr/>
          </p:nvSpPr>
          <p:spPr>
            <a:xfrm>
              <a:off x="7221094" y="2604447"/>
              <a:ext cx="1596734" cy="166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3" y="0"/>
                  </a:moveTo>
                  <a:lnTo>
                    <a:pt x="0" y="0"/>
                  </a:lnTo>
                  <a:lnTo>
                    <a:pt x="9794" y="21600"/>
                  </a:lnTo>
                  <a:lnTo>
                    <a:pt x="21600" y="21600"/>
                  </a:lnTo>
                  <a:lnTo>
                    <a:pt x="11806" y="0"/>
                  </a:lnTo>
                  <a:cubicBezTo>
                    <a:pt x="11806" y="0"/>
                    <a:pt x="5473" y="0"/>
                    <a:pt x="547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" name="iṡḷîdê"/>
            <p:cNvSpPr/>
            <p:nvPr/>
          </p:nvSpPr>
          <p:spPr>
            <a:xfrm>
              <a:off x="5550353" y="3136046"/>
              <a:ext cx="1596745" cy="166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94" y="21600"/>
                  </a:lnTo>
                  <a:lnTo>
                    <a:pt x="21600" y="21600"/>
                  </a:lnTo>
                  <a:lnTo>
                    <a:pt x="11806" y="0"/>
                  </a:lnTo>
                  <a:cubicBezTo>
                    <a:pt x="1180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6" name="î$lïḋe"/>
            <p:cNvSpPr/>
            <p:nvPr/>
          </p:nvSpPr>
          <p:spPr>
            <a:xfrm>
              <a:off x="3874184" y="3673070"/>
              <a:ext cx="1596726" cy="16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94" y="21600"/>
                  </a:lnTo>
                  <a:lnTo>
                    <a:pt x="21600" y="21600"/>
                  </a:lnTo>
                  <a:lnTo>
                    <a:pt x="11806" y="0"/>
                  </a:lnTo>
                  <a:cubicBezTo>
                    <a:pt x="1180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7" name="îṩḷiḍè"/>
            <p:cNvSpPr/>
            <p:nvPr/>
          </p:nvSpPr>
          <p:spPr>
            <a:xfrm>
              <a:off x="6266384" y="2604446"/>
              <a:ext cx="1820532" cy="220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0" y="21600"/>
                  </a:lnTo>
                  <a:lnTo>
                    <a:pt x="10355" y="21600"/>
                  </a:lnTo>
                  <a:lnTo>
                    <a:pt x="21600" y="0"/>
                  </a:lnTo>
                  <a:cubicBezTo>
                    <a:pt x="21600" y="0"/>
                    <a:pt x="11245" y="0"/>
                    <a:pt x="1124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8" name="iS1ïďé"/>
            <p:cNvSpPr/>
            <p:nvPr/>
          </p:nvSpPr>
          <p:spPr>
            <a:xfrm>
              <a:off x="4595642" y="3136047"/>
              <a:ext cx="1820537" cy="220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0" y="21600"/>
                  </a:lnTo>
                  <a:lnTo>
                    <a:pt x="10355" y="21600"/>
                  </a:lnTo>
                  <a:lnTo>
                    <a:pt x="21600" y="0"/>
                  </a:lnTo>
                  <a:cubicBezTo>
                    <a:pt x="21600" y="0"/>
                    <a:pt x="11245" y="0"/>
                    <a:pt x="1124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9" name="iṧḻîḋé"/>
            <p:cNvSpPr/>
            <p:nvPr/>
          </p:nvSpPr>
          <p:spPr>
            <a:xfrm>
              <a:off x="7942553" y="789156"/>
              <a:ext cx="2524771" cy="348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058"/>
                  </a:moveTo>
                  <a:lnTo>
                    <a:pt x="17869" y="0"/>
                  </a:lnTo>
                  <a:lnTo>
                    <a:pt x="6889" y="6058"/>
                  </a:lnTo>
                  <a:lnTo>
                    <a:pt x="10511" y="6058"/>
                  </a:lnTo>
                  <a:lnTo>
                    <a:pt x="0" y="21600"/>
                  </a:lnTo>
                  <a:lnTo>
                    <a:pt x="7466" y="21600"/>
                  </a:lnTo>
                  <a:lnTo>
                    <a:pt x="17978" y="6058"/>
                  </a:lnTo>
                  <a:lnTo>
                    <a:pt x="21600" y="60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12" name="íṩḻidè"/>
            <p:cNvSpPr/>
            <p:nvPr/>
          </p:nvSpPr>
          <p:spPr>
            <a:xfrm>
              <a:off x="4905295" y="4731108"/>
              <a:ext cx="513680" cy="51367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p>
              <a:pPr algn="ctr"/>
              <a:r>
                <a:rPr lang="en-US" sz="2000">
                  <a:solidFill>
                    <a:schemeClr val="accent1"/>
                  </a:solidFill>
                  <a:ea typeface="微软雅黑" panose="020B0503020204020204" pitchFamily="34" charset="-122"/>
                </a:rPr>
                <a:t>2</a:t>
              </a:r>
              <a:endParaRPr lang="en-US" sz="200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ïśľîḓè"/>
            <p:cNvSpPr/>
            <p:nvPr/>
          </p:nvSpPr>
          <p:spPr>
            <a:xfrm>
              <a:off x="7256980" y="2701315"/>
              <a:ext cx="513679" cy="51368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p>
              <a:pPr algn="ctr"/>
              <a:r>
                <a:rPr lang="en-US" sz="2000">
                  <a:solidFill>
                    <a:schemeClr val="accent1"/>
                  </a:solidFill>
                  <a:ea typeface="微软雅黑" panose="020B0503020204020204" pitchFamily="34" charset="-122"/>
                </a:rPr>
                <a:t>3</a:t>
              </a:r>
              <a:endParaRPr lang="en-US" sz="200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iṡľiḍè"/>
            <p:cNvSpPr/>
            <p:nvPr/>
          </p:nvSpPr>
          <p:spPr>
            <a:xfrm>
              <a:off x="8285100" y="3644179"/>
              <a:ext cx="513679" cy="51368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p>
              <a:pPr algn="ctr"/>
              <a:r>
                <a:rPr lang="en-US" sz="2000">
                  <a:solidFill>
                    <a:schemeClr val="accent1"/>
                  </a:solidFill>
                  <a:ea typeface="微软雅黑" panose="020B0503020204020204" pitchFamily="34" charset="-122"/>
                </a:rPr>
                <a:t>4</a:t>
              </a:r>
              <a:endParaRPr lang="en-US" sz="200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15" name="iŝliďé"/>
            <p:cNvGrpSpPr/>
            <p:nvPr/>
          </p:nvGrpSpPr>
          <p:grpSpPr>
            <a:xfrm>
              <a:off x="3017993" y="2571272"/>
              <a:ext cx="5105082" cy="78541"/>
              <a:chOff x="3307444" y="2571272"/>
              <a:chExt cx="5105082" cy="78541"/>
            </a:xfrm>
          </p:grpSpPr>
          <p:sp>
            <p:nvSpPr>
              <p:cNvPr id="33" name="ïSḻîḋé"/>
              <p:cNvSpPr/>
              <p:nvPr/>
            </p:nvSpPr>
            <p:spPr>
              <a:xfrm>
                <a:off x="3320190" y="2600708"/>
                <a:ext cx="5092336" cy="0"/>
              </a:xfrm>
              <a:prstGeom prst="line">
                <a:avLst/>
              </a:prstGeom>
              <a:ln w="12700">
                <a:solidFill>
                  <a:srgbClr val="DCDEE0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p>
                <a:pPr algn="ctr"/>
              </a:p>
            </p:txBody>
          </p:sp>
          <p:sp>
            <p:nvSpPr>
              <p:cNvPr id="34" name="ïŝļïḍe"/>
              <p:cNvSpPr/>
              <p:nvPr/>
            </p:nvSpPr>
            <p:spPr>
              <a:xfrm>
                <a:off x="3307444" y="2571272"/>
                <a:ext cx="78541" cy="78541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isḻîḍè"/>
            <p:cNvSpPr/>
            <p:nvPr/>
          </p:nvSpPr>
          <p:spPr>
            <a:xfrm>
              <a:off x="1929381" y="3673070"/>
              <a:ext cx="2816054" cy="3197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6" y="0"/>
                  </a:moveTo>
                  <a:lnTo>
                    <a:pt x="0" y="21600"/>
                  </a:lnTo>
                  <a:lnTo>
                    <a:pt x="6694" y="21600"/>
                  </a:lnTo>
                  <a:lnTo>
                    <a:pt x="21600" y="0"/>
                  </a:lnTo>
                  <a:lnTo>
                    <a:pt x="1490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0" name="ïsḷîḓê"/>
            <p:cNvSpPr/>
            <p:nvPr/>
          </p:nvSpPr>
          <p:spPr>
            <a:xfrm>
              <a:off x="3869185" y="3758764"/>
              <a:ext cx="513679" cy="51368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p>
              <a:pPr algn="ctr"/>
              <a:r>
                <a:rPr lang="en-US" sz="200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endParaRPr lang="en-US" sz="200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3" name="íSḻïdé"/>
            <p:cNvSpPr/>
            <p:nvPr/>
          </p:nvSpPr>
          <p:spPr>
            <a:xfrm>
              <a:off x="1287233" y="3636525"/>
              <a:ext cx="78541" cy="7854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grpSp>
          <p:nvGrpSpPr>
            <p:cNvPr id="54" name="iśḷîḓè"/>
            <p:cNvGrpSpPr/>
            <p:nvPr/>
          </p:nvGrpSpPr>
          <p:grpSpPr>
            <a:xfrm>
              <a:off x="4591378" y="5305128"/>
              <a:ext cx="3932623" cy="78541"/>
              <a:chOff x="4591378" y="5305128"/>
              <a:chExt cx="3932623" cy="78541"/>
            </a:xfrm>
          </p:grpSpPr>
          <p:sp>
            <p:nvSpPr>
              <p:cNvPr id="55" name="íṥ1íḓê"/>
              <p:cNvSpPr/>
              <p:nvPr/>
            </p:nvSpPr>
            <p:spPr>
              <a:xfrm>
                <a:off x="4591378" y="5344398"/>
                <a:ext cx="3929401" cy="1"/>
              </a:xfrm>
              <a:prstGeom prst="line">
                <a:avLst/>
              </a:prstGeom>
              <a:ln w="12700">
                <a:solidFill>
                  <a:srgbClr val="DCDEE0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p>
                <a:pPr algn="ctr"/>
              </a:p>
            </p:txBody>
          </p:sp>
          <p:sp>
            <p:nvSpPr>
              <p:cNvPr id="56" name="iSļiḋê"/>
              <p:cNvSpPr/>
              <p:nvPr/>
            </p:nvSpPr>
            <p:spPr>
              <a:xfrm>
                <a:off x="8445460" y="5305128"/>
                <a:ext cx="78541" cy="78541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îṧľïḓê"/>
            <p:cNvSpPr/>
            <p:nvPr/>
          </p:nvSpPr>
          <p:spPr>
            <a:xfrm>
              <a:off x="10966921" y="4238866"/>
              <a:ext cx="78541" cy="7854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856325" y="458972"/>
            <a:ext cx="3210955" cy="5486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2800" dirty="0">
                <a:latin typeface="+mn-ea"/>
                <a:cs typeface="+mn-ea"/>
              </a:rPr>
              <a:t>收获</a:t>
            </a:r>
            <a:endParaRPr lang="zh-CN" altLang="en-US" sz="2800" dirty="0">
              <a:latin typeface="+mn-ea"/>
              <a:cs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884295" y="1957070"/>
            <a:ext cx="6157595" cy="3108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en-US" altLang="zh-CN"/>
              <a:t>      </a:t>
            </a:r>
            <a:r>
              <a:t>这次项目从开始感觉</a:t>
            </a:r>
            <a:r>
              <a:rPr lang="zh-CN"/>
              <a:t>没有头绪</a:t>
            </a:r>
            <a:r>
              <a:t>到后来慢慢做完这些功能，对我来说收获颇多，首先是学习和积累的重要性，知识是无限的，需要我们不断的去学习去积累，遇到问题我们该仔细检查，找到根源，努力解决问题，而不是一味的求助别人。</a:t>
            </a:r>
            <a:r>
              <a:rPr lang="zh-CN"/>
              <a:t>在解决问题的过程中也能积累经验和知识。</a:t>
            </a:r>
            <a:endParaRPr lang="zh-CN"/>
          </a:p>
          <a:p>
            <a:r>
              <a:rPr lang="zh-CN"/>
              <a:t>       其次也加深学习了</a:t>
            </a:r>
            <a:r>
              <a:rPr lang="en-US" altLang="zh-CN"/>
              <a:t>java</a:t>
            </a:r>
            <a:r>
              <a:rPr lang="zh-CN" altLang="en-US"/>
              <a:t>，</a:t>
            </a:r>
            <a:r>
              <a:rPr lang="en-US" altLang="zh-CN"/>
              <a:t>css</a:t>
            </a:r>
            <a:r>
              <a:rPr lang="zh-CN" altLang="en-US"/>
              <a:t>，</a:t>
            </a:r>
            <a:r>
              <a:rPr lang="en-US" altLang="zh-CN"/>
              <a:t>js</a:t>
            </a:r>
            <a:r>
              <a:rPr lang="zh-CN" altLang="en-US"/>
              <a:t>的知识，在代码调试的过程中也掌握了很多方法</a:t>
            </a:r>
            <a:endParaRPr lang="zh-CN" altLang="en-US"/>
          </a:p>
          <a:p>
            <a:r>
              <a:rPr lang="zh-CN" altLang="en-US"/>
              <a:t>       最后我们在合代码的时候遇到很多函数使用重复的问题，这时候就需要我们手动添加函数和修改</a:t>
            </a:r>
            <a:r>
              <a:rPr lang="en-US" altLang="zh-CN"/>
              <a:t>xml</a:t>
            </a:r>
            <a:r>
              <a:rPr lang="zh-CN" altLang="en-US"/>
              <a:t>文件，所以我深刻的意识到小组合作的重要性，及时的沟通是很重要的。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24764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81517" y="1764511"/>
            <a:ext cx="859790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第三部分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22015" y="1118235"/>
            <a:ext cx="4751705" cy="462153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04269" y="3012527"/>
            <a:ext cx="6362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迟碧宏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2570" y="4686300"/>
            <a:ext cx="1618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运营商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19677" y="3102982"/>
            <a:ext cx="651320" cy="65132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03</a:t>
            </a: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auto">
          <a:xfrm>
            <a:off x="1513582" y="1517814"/>
            <a:ext cx="1171000" cy="1346970"/>
            <a:chOff x="-1" y="-1"/>
            <a:chExt cx="3157375" cy="3631225"/>
          </a:xfrm>
        </p:grpSpPr>
        <p:sp>
          <p:nvSpPr>
            <p:cNvPr id="41" name="ïṧḷïḓê-Freeform: Shape 40"/>
            <p:cNvSpPr/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ṧḷïḓê-Freeform: Shape 41"/>
            <p:cNvSpPr/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$liḋe-Freeform: Shape 42"/>
            <p:cNvSpPr/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i$liḋe-Freeform: Shape 43"/>
            <p:cNvSpPr/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" name="Group 3"/>
          <p:cNvGrpSpPr/>
          <p:nvPr/>
        </p:nvGrpSpPr>
        <p:grpSpPr bwMode="auto">
          <a:xfrm>
            <a:off x="2239417" y="2800723"/>
            <a:ext cx="689707" cy="794208"/>
            <a:chOff x="-1" y="-1"/>
            <a:chExt cx="1860308" cy="2141949"/>
          </a:xfrm>
        </p:grpSpPr>
        <p:sp>
          <p:nvSpPr>
            <p:cNvPr id="37" name="i$liḋe-Freeform: Shape 36"/>
            <p:cNvSpPr/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$liḋe-Freeform: Shape 37"/>
            <p:cNvSpPr/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$liḋe-Freeform: Shape 38"/>
            <p:cNvSpPr/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$liḋe-Freeform: Shape 39"/>
            <p:cNvSpPr/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" name="Group 4"/>
          <p:cNvGrpSpPr/>
          <p:nvPr/>
        </p:nvGrpSpPr>
        <p:grpSpPr bwMode="auto">
          <a:xfrm>
            <a:off x="801962" y="3004180"/>
            <a:ext cx="911367" cy="1045305"/>
            <a:chOff x="-1" y="-1"/>
            <a:chExt cx="2457168" cy="2819447"/>
          </a:xfrm>
        </p:grpSpPr>
        <p:sp>
          <p:nvSpPr>
            <p:cNvPr id="33" name="i$liḋe-Freeform: Shape 32"/>
            <p:cNvSpPr/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$liḋe-Freeform: Shape 33"/>
            <p:cNvSpPr/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$liḋe-Freeform: Shape 34"/>
            <p:cNvSpPr/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$liḋe-Freeform: Shape 35"/>
            <p:cNvSpPr/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" name="Group 5"/>
          <p:cNvGrpSpPr/>
          <p:nvPr/>
        </p:nvGrpSpPr>
        <p:grpSpPr bwMode="auto">
          <a:xfrm>
            <a:off x="1639420" y="3594798"/>
            <a:ext cx="1171000" cy="1343795"/>
            <a:chOff x="-1" y="-1"/>
            <a:chExt cx="3157375" cy="3622665"/>
          </a:xfrm>
        </p:grpSpPr>
        <p:sp>
          <p:nvSpPr>
            <p:cNvPr id="29" name="i$liḋe-Freeform: Shape 28"/>
            <p:cNvSpPr/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$liḋe-Freeform: Shape 29"/>
            <p:cNvSpPr/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$liḋe-Freeform: Shape 30"/>
            <p:cNvSpPr/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$liḋe-Freeform: Shape 31"/>
            <p:cNvSpPr/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931378" y="2465455"/>
            <a:ext cx="387680" cy="442877"/>
            <a:chOff x="0" y="-1"/>
            <a:chExt cx="1046344" cy="1194357"/>
          </a:xfrm>
        </p:grpSpPr>
        <p:sp>
          <p:nvSpPr>
            <p:cNvPr id="25" name="i$liḋe-Freeform: Shape 24"/>
            <p:cNvSpPr/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$liḋe-Freeform: Shape 26"/>
            <p:cNvSpPr/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$liḋe-Freeform: Shape 27"/>
            <p:cNvSpPr/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" name="Group 7"/>
          <p:cNvGrpSpPr/>
          <p:nvPr/>
        </p:nvGrpSpPr>
        <p:grpSpPr bwMode="auto">
          <a:xfrm>
            <a:off x="538117" y="1408252"/>
            <a:ext cx="911367" cy="1044126"/>
            <a:chOff x="-1" y="-1"/>
            <a:chExt cx="2457168" cy="2814684"/>
          </a:xfrm>
        </p:grpSpPr>
        <p:sp>
          <p:nvSpPr>
            <p:cNvPr id="21" name="i$liḋe-Freeform: Shape 20"/>
            <p:cNvSpPr/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$liḋe-Freeform: Shape 21"/>
            <p:cNvSpPr/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$liḋe-Freeform: Shape 22"/>
            <p:cNvSpPr/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$liḋe-Freeform: Shape 23"/>
            <p:cNvSpPr/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标题 1"/>
          <p:cNvSpPr>
            <a:spLocks noGrp="1"/>
          </p:cNvSpPr>
          <p:nvPr/>
        </p:nvSpPr>
        <p:spPr>
          <a:xfrm>
            <a:off x="2585720" y="564515"/>
            <a:ext cx="4672965" cy="6096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/>
              <a:t>运营商功能阐述：</a:t>
            </a:r>
            <a:endParaRPr lang="zh-CN" altLang="en-US" sz="4000" b="1"/>
          </a:p>
        </p:txBody>
      </p:sp>
      <p:sp>
        <p:nvSpPr>
          <p:cNvPr id="9" name="文本框 8"/>
          <p:cNvSpPr txBox="1"/>
          <p:nvPr/>
        </p:nvSpPr>
        <p:spPr>
          <a:xfrm>
            <a:off x="3133725" y="2181860"/>
            <a:ext cx="8272780" cy="2956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运营商负责管理服务商的后台数据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可以查看订单的详细信息和总金额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以及会员用户的个人信息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4.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可以按交易时间查看进行交易的用户的详细信息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5.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总体说就是对服务商的各项信息进行审核</a:t>
            </a:r>
            <a:r>
              <a:rPr lang="en-US" altLang="zh-CN" sz="2000"/>
              <a:t>	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106295" y="824230"/>
            <a:ext cx="4885690" cy="267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050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print </a:t>
            </a:r>
            <a:r>
              <a:rPr lang="en-US" altLang="zh-CN" sz="105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presentation and make it into a film to be used in a wider field</a:t>
            </a:r>
            <a:endParaRPr lang="en-US" altLang="zh-CN" sz="105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9325" y="425450"/>
            <a:ext cx="23164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所做部分的亮点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  <p:sp>
        <p:nvSpPr>
          <p:cNvPr id="27" name="Rectangle 16"/>
          <p:cNvSpPr/>
          <p:nvPr/>
        </p:nvSpPr>
        <p:spPr>
          <a:xfrm>
            <a:off x="524510" y="1091565"/>
            <a:ext cx="11294745" cy="33832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费用中心模块的按时间搜索功能：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	xml</a:t>
            </a:r>
            <a:r>
              <a:rPr lang="zh-CN" altLang="en-US">
                <a:sym typeface="+mn-ea"/>
              </a:rPr>
              <a:t>映射文件中用到的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语句：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ym typeface="+mn-ea"/>
              </a:rPr>
              <a:t>select * </a:t>
            </a:r>
            <a:r>
              <a:rPr lang="en-US" altLang="zh-CN">
                <a:sym typeface="+mn-ea"/>
              </a:rPr>
              <a:t>from business_order 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where date_sub(curdate(), interval 0 day) = date(create_time)	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ym typeface="+mn-ea"/>
              </a:rPr>
              <a:t>运用</a:t>
            </a:r>
            <a:r>
              <a:rPr lang="en-US" altLang="zh-CN">
                <a:sym typeface="+mn-ea"/>
              </a:rPr>
              <a:t>curdate( )</a:t>
            </a:r>
            <a:r>
              <a:rPr lang="zh-CN" altLang="en-US">
                <a:sym typeface="+mn-ea"/>
              </a:rPr>
              <a:t>函数  获取当前日期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date_sub(curdate(), interval 0 day) = date(create_time)</a:t>
            </a:r>
            <a:r>
              <a:rPr lang="zh-CN" altLang="en-US">
                <a:sym typeface="+mn-ea"/>
              </a:rPr>
              <a:t>当前日期减去天数表示近几天，按这个条件进行搜索</a:t>
            </a:r>
            <a:endParaRPr lang="zh-CN" altLang="en-US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连表模糊查询：</a:t>
            </a:r>
            <a:endParaRPr lang="zh-CN" altLang="en-US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pic>
        <p:nvPicPr>
          <p:cNvPr id="4" name="图片 3" descr="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4092575"/>
            <a:ext cx="10058400" cy="202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125730" y="948055"/>
            <a:ext cx="12186920" cy="626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1.项目出现问题报错时，会出现找不到错误位置的情况。</a:t>
            </a: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解决办法:在控制层和Service层和接口的代码中加输出语句，来逐层排除缩小范围找错。</a:t>
            </a:r>
            <a:endParaRPr lang="en-US" altLang="zh-CN">
              <a:sym typeface="+mn-ea"/>
            </a:endParaRPr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2.按id或姓名查找的时候，会出现取不到值取空值的情况。</a:t>
            </a: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解决办法：发现是路径问题，修改页面中需要跳转的控制层所写相应函数的路径。和映射文件中参数类型，以及对应实体类中参数是否存在。</a:t>
            </a:r>
            <a:endParaRPr lang="en-US" altLang="zh-CN">
              <a:sym typeface="+mn-ea"/>
            </a:endParaRPr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3.xml文件出错自动终止运行。</a:t>
            </a: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有以下错误类型：1.映射文件中方法的重复编写和使用。</a:t>
            </a: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		    2.修改了系统中自动生成的方法。</a:t>
            </a: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		    3.和其他模块中所用方法的重名。</a:t>
            </a:r>
            <a:endParaRPr lang="en-US" altLang="zh-CN">
              <a:sym typeface="+mn-ea"/>
            </a:endParaRPr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/>
          </a:p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>
                <a:sym typeface="+mn-ea"/>
              </a:rPr>
              <a:t>4.只有在dao层下的mapper文件中加入@mapper注解才能使用@Resource注解进行实例化，否则要在方法内进行实例化。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39010" y="261620"/>
            <a:ext cx="24815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2800">
                <a:sym typeface="+mn-ea"/>
              </a:rPr>
              <a:t>遇到的问题：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791845" y="2268220"/>
            <a:ext cx="98164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ym typeface="+mn-ea"/>
              </a:rPr>
              <a:t>对项目每个模块中用到的表的联系理解不够深入，对各个表在三个模块中的连接不够清晰。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480" y="180721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2800">
                <a:sym typeface="+mn-ea"/>
              </a:rPr>
              <a:t>不足：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2" name="Rectangle 16"/>
          <p:cNvSpPr/>
          <p:nvPr/>
        </p:nvSpPr>
        <p:spPr>
          <a:xfrm>
            <a:off x="901700" y="4155440"/>
            <a:ext cx="9816465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ym typeface="+mn-ea"/>
              </a:rPr>
              <a:t>对项目开发有了一定了解，能看懂程序中大部分代码，理解了各层之间的联系，程序出错时能逐渐独立找出错误位置并解决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4335" y="369443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收获：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0">
            <a:off x="9316085" y="64135"/>
            <a:ext cx="2839085" cy="1868170"/>
            <a:chOff x="898319" y="1403662"/>
            <a:chExt cx="5676174" cy="4000730"/>
          </a:xfrm>
          <a:solidFill>
            <a:srgbClr val="C9282E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898319" y="1869844"/>
              <a:ext cx="2779576" cy="2765014"/>
            </a:xfrm>
            <a:custGeom>
              <a:avLst/>
              <a:gdLst>
                <a:gd name="T0" fmla="*/ 2474 w 4948"/>
                <a:gd name="T1" fmla="*/ 4348 h 4921"/>
                <a:gd name="T2" fmla="*/ 2474 w 4948"/>
                <a:gd name="T3" fmla="*/ 573 h 4921"/>
                <a:gd name="T4" fmla="*/ 2675 w 4948"/>
                <a:gd name="T5" fmla="*/ 0 h 4921"/>
                <a:gd name="T6" fmla="*/ 2178 w 4948"/>
                <a:gd name="T7" fmla="*/ 391 h 4921"/>
                <a:gd name="T8" fmla="*/ 1696 w 4948"/>
                <a:gd name="T9" fmla="*/ 116 h 4921"/>
                <a:gd name="T10" fmla="*/ 1393 w 4948"/>
                <a:gd name="T11" fmla="*/ 677 h 4921"/>
                <a:gd name="T12" fmla="*/ 867 w 4948"/>
                <a:gd name="T13" fmla="*/ 579 h 4921"/>
                <a:gd name="T14" fmla="*/ 801 w 4948"/>
                <a:gd name="T15" fmla="*/ 1218 h 4921"/>
                <a:gd name="T16" fmla="*/ 245 w 4948"/>
                <a:gd name="T17" fmla="*/ 1374 h 4921"/>
                <a:gd name="T18" fmla="*/ 444 w 4948"/>
                <a:gd name="T19" fmla="*/ 1988 h 4921"/>
                <a:gd name="T20" fmla="*/ 0 w 4948"/>
                <a:gd name="T21" fmla="*/ 2260 h 4921"/>
                <a:gd name="T22" fmla="*/ 412 w 4948"/>
                <a:gd name="T23" fmla="*/ 2760 h 4921"/>
                <a:gd name="T24" fmla="*/ 109 w 4948"/>
                <a:gd name="T25" fmla="*/ 3210 h 4921"/>
                <a:gd name="T26" fmla="*/ 678 w 4948"/>
                <a:gd name="T27" fmla="*/ 3517 h 4921"/>
                <a:gd name="T28" fmla="*/ 582 w 4948"/>
                <a:gd name="T29" fmla="*/ 4059 h 4921"/>
                <a:gd name="T30" fmla="*/ 1221 w 4948"/>
                <a:gd name="T31" fmla="*/ 4127 h 4921"/>
                <a:gd name="T32" fmla="*/ 1322 w 4948"/>
                <a:gd name="T33" fmla="*/ 4647 h 4921"/>
                <a:gd name="T34" fmla="*/ 1934 w 4948"/>
                <a:gd name="T35" fmla="*/ 4479 h 4921"/>
                <a:gd name="T36" fmla="*/ 2273 w 4948"/>
                <a:gd name="T37" fmla="*/ 4921 h 4921"/>
                <a:gd name="T38" fmla="*/ 2768 w 4948"/>
                <a:gd name="T39" fmla="*/ 4536 h 4921"/>
                <a:gd name="T40" fmla="*/ 3252 w 4948"/>
                <a:gd name="T41" fmla="*/ 4805 h 4921"/>
                <a:gd name="T42" fmla="*/ 3558 w 4948"/>
                <a:gd name="T43" fmla="*/ 4267 h 4921"/>
                <a:gd name="T44" fmla="*/ 4081 w 4948"/>
                <a:gd name="T45" fmla="*/ 4342 h 4921"/>
                <a:gd name="T46" fmla="*/ 4165 w 4948"/>
                <a:gd name="T47" fmla="*/ 3735 h 4921"/>
                <a:gd name="T48" fmla="*/ 4703 w 4948"/>
                <a:gd name="T49" fmla="*/ 3547 h 4921"/>
                <a:gd name="T50" fmla="*/ 4540 w 4948"/>
                <a:gd name="T51" fmla="*/ 2959 h 4921"/>
                <a:gd name="T52" fmla="*/ 4948 w 4948"/>
                <a:gd name="T53" fmla="*/ 2661 h 4921"/>
                <a:gd name="T54" fmla="*/ 4580 w 4948"/>
                <a:gd name="T55" fmla="*/ 2173 h 4921"/>
                <a:gd name="T56" fmla="*/ 4839 w 4948"/>
                <a:gd name="T57" fmla="*/ 1711 h 4921"/>
                <a:gd name="T58" fmla="*/ 4310 w 4948"/>
                <a:gd name="T59" fmla="*/ 1399 h 4921"/>
                <a:gd name="T60" fmla="*/ 4366 w 4948"/>
                <a:gd name="T61" fmla="*/ 862 h 4921"/>
                <a:gd name="T62" fmla="*/ 3752 w 4948"/>
                <a:gd name="T63" fmla="*/ 781 h 4921"/>
                <a:gd name="T64" fmla="*/ 3626 w 4948"/>
                <a:gd name="T65" fmla="*/ 274 h 4921"/>
                <a:gd name="T66" fmla="*/ 3022 w 4948"/>
                <a:gd name="T67" fmla="*/ 433 h 4921"/>
                <a:gd name="T68" fmla="*/ 2675 w 4948"/>
                <a:gd name="T69" fmla="*/ 0 h 4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48" h="4921">
                  <a:moveTo>
                    <a:pt x="4362" y="2461"/>
                  </a:moveTo>
                  <a:cubicBezTo>
                    <a:pt x="4362" y="3503"/>
                    <a:pt x="3517" y="4348"/>
                    <a:pt x="2474" y="4348"/>
                  </a:cubicBezTo>
                  <a:cubicBezTo>
                    <a:pt x="1431" y="4348"/>
                    <a:pt x="586" y="3503"/>
                    <a:pt x="586" y="2461"/>
                  </a:cubicBezTo>
                  <a:cubicBezTo>
                    <a:pt x="586" y="1418"/>
                    <a:pt x="1431" y="573"/>
                    <a:pt x="2474" y="573"/>
                  </a:cubicBezTo>
                  <a:cubicBezTo>
                    <a:pt x="3517" y="573"/>
                    <a:pt x="4362" y="1418"/>
                    <a:pt x="4362" y="2461"/>
                  </a:cubicBezTo>
                  <a:close/>
                  <a:moveTo>
                    <a:pt x="2675" y="0"/>
                  </a:moveTo>
                  <a:lnTo>
                    <a:pt x="2282" y="0"/>
                  </a:lnTo>
                  <a:lnTo>
                    <a:pt x="2178" y="391"/>
                  </a:lnTo>
                  <a:cubicBezTo>
                    <a:pt x="2097" y="403"/>
                    <a:pt x="2017" y="420"/>
                    <a:pt x="1939" y="441"/>
                  </a:cubicBezTo>
                  <a:lnTo>
                    <a:pt x="1696" y="116"/>
                  </a:lnTo>
                  <a:lnTo>
                    <a:pt x="1334" y="269"/>
                  </a:lnTo>
                  <a:lnTo>
                    <a:pt x="1393" y="677"/>
                  </a:lnTo>
                  <a:cubicBezTo>
                    <a:pt x="1334" y="713"/>
                    <a:pt x="1276" y="752"/>
                    <a:pt x="1221" y="794"/>
                  </a:cubicBezTo>
                  <a:lnTo>
                    <a:pt x="867" y="579"/>
                  </a:lnTo>
                  <a:lnTo>
                    <a:pt x="588" y="856"/>
                  </a:lnTo>
                  <a:lnTo>
                    <a:pt x="801" y="1218"/>
                  </a:lnTo>
                  <a:cubicBezTo>
                    <a:pt x="751" y="1286"/>
                    <a:pt x="704" y="1357"/>
                    <a:pt x="662" y="1431"/>
                  </a:cubicBezTo>
                  <a:lnTo>
                    <a:pt x="245" y="1374"/>
                  </a:lnTo>
                  <a:lnTo>
                    <a:pt x="101" y="1738"/>
                  </a:lnTo>
                  <a:lnTo>
                    <a:pt x="444" y="1988"/>
                  </a:lnTo>
                  <a:cubicBezTo>
                    <a:pt x="431" y="2045"/>
                    <a:pt x="420" y="2103"/>
                    <a:pt x="412" y="2161"/>
                  </a:cubicBezTo>
                  <a:lnTo>
                    <a:pt x="0" y="2260"/>
                  </a:lnTo>
                  <a:lnTo>
                    <a:pt x="0" y="2652"/>
                  </a:lnTo>
                  <a:lnTo>
                    <a:pt x="412" y="2760"/>
                  </a:lnTo>
                  <a:cubicBezTo>
                    <a:pt x="421" y="2829"/>
                    <a:pt x="435" y="2897"/>
                    <a:pt x="451" y="2963"/>
                  </a:cubicBezTo>
                  <a:lnTo>
                    <a:pt x="109" y="3210"/>
                  </a:lnTo>
                  <a:lnTo>
                    <a:pt x="259" y="3572"/>
                  </a:lnTo>
                  <a:lnTo>
                    <a:pt x="678" y="3517"/>
                  </a:lnTo>
                  <a:cubicBezTo>
                    <a:pt x="715" y="3581"/>
                    <a:pt x="756" y="3643"/>
                    <a:pt x="801" y="3703"/>
                  </a:cubicBezTo>
                  <a:lnTo>
                    <a:pt x="582" y="4059"/>
                  </a:lnTo>
                  <a:lnTo>
                    <a:pt x="861" y="4336"/>
                  </a:lnTo>
                  <a:lnTo>
                    <a:pt x="1221" y="4127"/>
                  </a:lnTo>
                  <a:cubicBezTo>
                    <a:pt x="1275" y="4168"/>
                    <a:pt x="1331" y="4206"/>
                    <a:pt x="1389" y="4242"/>
                  </a:cubicBezTo>
                  <a:lnTo>
                    <a:pt x="1322" y="4647"/>
                  </a:lnTo>
                  <a:lnTo>
                    <a:pt x="1684" y="4800"/>
                  </a:lnTo>
                  <a:lnTo>
                    <a:pt x="1934" y="4479"/>
                  </a:lnTo>
                  <a:cubicBezTo>
                    <a:pt x="2014" y="4500"/>
                    <a:pt x="2095" y="4518"/>
                    <a:pt x="2178" y="4531"/>
                  </a:cubicBezTo>
                  <a:lnTo>
                    <a:pt x="2273" y="4921"/>
                  </a:lnTo>
                  <a:lnTo>
                    <a:pt x="2667" y="4921"/>
                  </a:lnTo>
                  <a:lnTo>
                    <a:pt x="2768" y="4536"/>
                  </a:lnTo>
                  <a:cubicBezTo>
                    <a:pt x="2853" y="4525"/>
                    <a:pt x="2936" y="4510"/>
                    <a:pt x="3017" y="4489"/>
                  </a:cubicBezTo>
                  <a:lnTo>
                    <a:pt x="3252" y="4805"/>
                  </a:lnTo>
                  <a:lnTo>
                    <a:pt x="3614" y="4653"/>
                  </a:lnTo>
                  <a:lnTo>
                    <a:pt x="3558" y="4267"/>
                  </a:lnTo>
                  <a:cubicBezTo>
                    <a:pt x="3625" y="4229"/>
                    <a:pt x="3689" y="4187"/>
                    <a:pt x="3750" y="4141"/>
                  </a:cubicBezTo>
                  <a:lnTo>
                    <a:pt x="4081" y="4342"/>
                  </a:lnTo>
                  <a:lnTo>
                    <a:pt x="4360" y="4065"/>
                  </a:lnTo>
                  <a:lnTo>
                    <a:pt x="4165" y="3735"/>
                  </a:lnTo>
                  <a:cubicBezTo>
                    <a:pt x="4224" y="3659"/>
                    <a:pt x="4277" y="3579"/>
                    <a:pt x="4325" y="3495"/>
                  </a:cubicBezTo>
                  <a:lnTo>
                    <a:pt x="4703" y="3547"/>
                  </a:lnTo>
                  <a:lnTo>
                    <a:pt x="4847" y="3183"/>
                  </a:lnTo>
                  <a:lnTo>
                    <a:pt x="4540" y="2959"/>
                  </a:lnTo>
                  <a:cubicBezTo>
                    <a:pt x="4557" y="2891"/>
                    <a:pt x="4570" y="2821"/>
                    <a:pt x="4580" y="2749"/>
                  </a:cubicBezTo>
                  <a:lnTo>
                    <a:pt x="4948" y="2661"/>
                  </a:lnTo>
                  <a:lnTo>
                    <a:pt x="4948" y="2269"/>
                  </a:lnTo>
                  <a:lnTo>
                    <a:pt x="4580" y="2173"/>
                  </a:lnTo>
                  <a:cubicBezTo>
                    <a:pt x="4569" y="2091"/>
                    <a:pt x="4553" y="2011"/>
                    <a:pt x="4533" y="1932"/>
                  </a:cubicBezTo>
                  <a:lnTo>
                    <a:pt x="4839" y="1711"/>
                  </a:lnTo>
                  <a:lnTo>
                    <a:pt x="4690" y="1349"/>
                  </a:lnTo>
                  <a:lnTo>
                    <a:pt x="4310" y="1399"/>
                  </a:lnTo>
                  <a:cubicBezTo>
                    <a:pt x="4266" y="1326"/>
                    <a:pt x="4218" y="1255"/>
                    <a:pt x="4166" y="1188"/>
                  </a:cubicBezTo>
                  <a:lnTo>
                    <a:pt x="4366" y="862"/>
                  </a:lnTo>
                  <a:lnTo>
                    <a:pt x="4087" y="585"/>
                  </a:lnTo>
                  <a:lnTo>
                    <a:pt x="3752" y="781"/>
                  </a:lnTo>
                  <a:cubicBezTo>
                    <a:pt x="3691" y="736"/>
                    <a:pt x="3628" y="695"/>
                    <a:pt x="3563" y="656"/>
                  </a:cubicBezTo>
                  <a:lnTo>
                    <a:pt x="3626" y="274"/>
                  </a:lnTo>
                  <a:lnTo>
                    <a:pt x="3264" y="121"/>
                  </a:lnTo>
                  <a:lnTo>
                    <a:pt x="3022" y="433"/>
                  </a:lnTo>
                  <a:cubicBezTo>
                    <a:pt x="2939" y="412"/>
                    <a:pt x="2855" y="396"/>
                    <a:pt x="2769" y="385"/>
                  </a:cubicBezTo>
                  <a:lnTo>
                    <a:pt x="2675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794919" y="1863228"/>
              <a:ext cx="2779574" cy="2778248"/>
            </a:xfrm>
            <a:custGeom>
              <a:avLst/>
              <a:gdLst>
                <a:gd name="T0" fmla="*/ 1417 w 4950"/>
                <a:gd name="T1" fmla="*/ 4048 h 4943"/>
                <a:gd name="T2" fmla="*/ 3532 w 4950"/>
                <a:gd name="T3" fmla="*/ 895 h 4943"/>
                <a:gd name="T4" fmla="*/ 4021 w 4950"/>
                <a:gd name="T5" fmla="*/ 530 h 4943"/>
                <a:gd name="T6" fmla="*/ 3388 w 4950"/>
                <a:gd name="T7" fmla="*/ 577 h 4943"/>
                <a:gd name="T8" fmla="*/ 3139 w 4950"/>
                <a:gd name="T9" fmla="*/ 78 h 4943"/>
                <a:gd name="T10" fmla="*/ 2571 w 4950"/>
                <a:gd name="T11" fmla="*/ 376 h 4943"/>
                <a:gd name="T12" fmla="*/ 2187 w 4950"/>
                <a:gd name="T13" fmla="*/ 0 h 4943"/>
                <a:gd name="T14" fmla="*/ 1774 w 4950"/>
                <a:gd name="T15" fmla="*/ 496 h 4943"/>
                <a:gd name="T16" fmla="*/ 1222 w 4950"/>
                <a:gd name="T17" fmla="*/ 315 h 4943"/>
                <a:gd name="T18" fmla="*/ 1045 w 4950"/>
                <a:gd name="T19" fmla="*/ 940 h 4943"/>
                <a:gd name="T20" fmla="*/ 521 w 4950"/>
                <a:gd name="T21" fmla="*/ 918 h 4943"/>
                <a:gd name="T22" fmla="*/ 585 w 4950"/>
                <a:gd name="T23" fmla="*/ 1566 h 4943"/>
                <a:gd name="T24" fmla="*/ 80 w 4950"/>
                <a:gd name="T25" fmla="*/ 1772 h 4943"/>
                <a:gd name="T26" fmla="*/ 383 w 4950"/>
                <a:gd name="T27" fmla="*/ 2347 h 4943"/>
                <a:gd name="T28" fmla="*/ 0 w 4950"/>
                <a:gd name="T29" fmla="*/ 2746 h 4943"/>
                <a:gd name="T30" fmla="*/ 494 w 4950"/>
                <a:gd name="T31" fmla="*/ 3161 h 4943"/>
                <a:gd name="T32" fmla="*/ 287 w 4950"/>
                <a:gd name="T33" fmla="*/ 3652 h 4943"/>
                <a:gd name="T34" fmla="*/ 893 w 4950"/>
                <a:gd name="T35" fmla="*/ 3854 h 4943"/>
                <a:gd name="T36" fmla="*/ 928 w 4950"/>
                <a:gd name="T37" fmla="*/ 4413 h 4943"/>
                <a:gd name="T38" fmla="*/ 1557 w 4950"/>
                <a:gd name="T39" fmla="*/ 4369 h 4943"/>
                <a:gd name="T40" fmla="*/ 1810 w 4950"/>
                <a:gd name="T41" fmla="*/ 4865 h 4943"/>
                <a:gd name="T42" fmla="*/ 2368 w 4950"/>
                <a:gd name="T43" fmla="*/ 4588 h 4943"/>
                <a:gd name="T44" fmla="*/ 2762 w 4950"/>
                <a:gd name="T45" fmla="*/ 4943 h 4943"/>
                <a:gd name="T46" fmla="*/ 3173 w 4950"/>
                <a:gd name="T47" fmla="*/ 4483 h 4943"/>
                <a:gd name="T48" fmla="*/ 3727 w 4950"/>
                <a:gd name="T49" fmla="*/ 4628 h 4943"/>
                <a:gd name="T50" fmla="*/ 3920 w 4950"/>
                <a:gd name="T51" fmla="*/ 4046 h 4943"/>
                <a:gd name="T52" fmla="*/ 4428 w 4950"/>
                <a:gd name="T53" fmla="*/ 4025 h 4943"/>
                <a:gd name="T54" fmla="*/ 4394 w 4950"/>
                <a:gd name="T55" fmla="*/ 3412 h 4943"/>
                <a:gd name="T56" fmla="*/ 4869 w 4950"/>
                <a:gd name="T57" fmla="*/ 3171 h 4943"/>
                <a:gd name="T58" fmla="*/ 4602 w 4950"/>
                <a:gd name="T59" fmla="*/ 2614 h 4943"/>
                <a:gd name="T60" fmla="*/ 4950 w 4950"/>
                <a:gd name="T61" fmla="*/ 2197 h 4943"/>
                <a:gd name="T62" fmla="*/ 4483 w 4950"/>
                <a:gd name="T63" fmla="*/ 1784 h 4943"/>
                <a:gd name="T64" fmla="*/ 4662 w 4950"/>
                <a:gd name="T65" fmla="*/ 1291 h 4943"/>
                <a:gd name="T66" fmla="*/ 4068 w 4950"/>
                <a:gd name="T67" fmla="*/ 1085 h 4943"/>
                <a:gd name="T68" fmla="*/ 4021 w 4950"/>
                <a:gd name="T69" fmla="*/ 530 h 4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50" h="4943">
                  <a:moveTo>
                    <a:pt x="4051" y="3529"/>
                  </a:moveTo>
                  <a:cubicBezTo>
                    <a:pt x="3467" y="4400"/>
                    <a:pt x="2287" y="4632"/>
                    <a:pt x="1417" y="4048"/>
                  </a:cubicBezTo>
                  <a:cubicBezTo>
                    <a:pt x="546" y="3464"/>
                    <a:pt x="314" y="2284"/>
                    <a:pt x="898" y="1414"/>
                  </a:cubicBezTo>
                  <a:cubicBezTo>
                    <a:pt x="1482" y="543"/>
                    <a:pt x="2662" y="311"/>
                    <a:pt x="3532" y="895"/>
                  </a:cubicBezTo>
                  <a:cubicBezTo>
                    <a:pt x="4403" y="1479"/>
                    <a:pt x="4635" y="2659"/>
                    <a:pt x="4051" y="3529"/>
                  </a:cubicBezTo>
                  <a:close/>
                  <a:moveTo>
                    <a:pt x="4021" y="530"/>
                  </a:moveTo>
                  <a:lnTo>
                    <a:pt x="3693" y="309"/>
                  </a:lnTo>
                  <a:lnTo>
                    <a:pt x="3388" y="577"/>
                  </a:lnTo>
                  <a:cubicBezTo>
                    <a:pt x="3313" y="542"/>
                    <a:pt x="3236" y="511"/>
                    <a:pt x="3159" y="486"/>
                  </a:cubicBezTo>
                  <a:lnTo>
                    <a:pt x="3139" y="78"/>
                  </a:lnTo>
                  <a:lnTo>
                    <a:pt x="2751" y="2"/>
                  </a:lnTo>
                  <a:lnTo>
                    <a:pt x="2571" y="376"/>
                  </a:lnTo>
                  <a:cubicBezTo>
                    <a:pt x="2502" y="373"/>
                    <a:pt x="2432" y="374"/>
                    <a:pt x="2362" y="378"/>
                  </a:cubicBezTo>
                  <a:lnTo>
                    <a:pt x="2187" y="0"/>
                  </a:lnTo>
                  <a:lnTo>
                    <a:pt x="1799" y="75"/>
                  </a:lnTo>
                  <a:lnTo>
                    <a:pt x="1774" y="496"/>
                  </a:lnTo>
                  <a:cubicBezTo>
                    <a:pt x="1694" y="525"/>
                    <a:pt x="1615" y="558"/>
                    <a:pt x="1539" y="597"/>
                  </a:cubicBezTo>
                  <a:lnTo>
                    <a:pt x="1222" y="315"/>
                  </a:lnTo>
                  <a:lnTo>
                    <a:pt x="898" y="539"/>
                  </a:lnTo>
                  <a:lnTo>
                    <a:pt x="1045" y="940"/>
                  </a:lnTo>
                  <a:cubicBezTo>
                    <a:pt x="1002" y="980"/>
                    <a:pt x="960" y="1022"/>
                    <a:pt x="920" y="1066"/>
                  </a:cubicBezTo>
                  <a:lnTo>
                    <a:pt x="521" y="918"/>
                  </a:lnTo>
                  <a:lnTo>
                    <a:pt x="302" y="1245"/>
                  </a:lnTo>
                  <a:lnTo>
                    <a:pt x="585" y="1566"/>
                  </a:lnTo>
                  <a:cubicBezTo>
                    <a:pt x="555" y="1629"/>
                    <a:pt x="528" y="1693"/>
                    <a:pt x="504" y="1758"/>
                  </a:cubicBezTo>
                  <a:lnTo>
                    <a:pt x="80" y="1772"/>
                  </a:lnTo>
                  <a:lnTo>
                    <a:pt x="2" y="2158"/>
                  </a:lnTo>
                  <a:lnTo>
                    <a:pt x="383" y="2347"/>
                  </a:lnTo>
                  <a:cubicBezTo>
                    <a:pt x="378" y="2422"/>
                    <a:pt x="378" y="2496"/>
                    <a:pt x="381" y="2571"/>
                  </a:cubicBezTo>
                  <a:lnTo>
                    <a:pt x="0" y="2746"/>
                  </a:lnTo>
                  <a:lnTo>
                    <a:pt x="77" y="3133"/>
                  </a:lnTo>
                  <a:lnTo>
                    <a:pt x="494" y="3161"/>
                  </a:lnTo>
                  <a:cubicBezTo>
                    <a:pt x="517" y="3225"/>
                    <a:pt x="542" y="3289"/>
                    <a:pt x="570" y="3351"/>
                  </a:cubicBezTo>
                  <a:lnTo>
                    <a:pt x="287" y="3652"/>
                  </a:lnTo>
                  <a:lnTo>
                    <a:pt x="504" y="3982"/>
                  </a:lnTo>
                  <a:lnTo>
                    <a:pt x="893" y="3854"/>
                  </a:lnTo>
                  <a:cubicBezTo>
                    <a:pt x="947" y="3917"/>
                    <a:pt x="1005" y="3977"/>
                    <a:pt x="1067" y="4034"/>
                  </a:cubicBezTo>
                  <a:lnTo>
                    <a:pt x="928" y="4413"/>
                  </a:lnTo>
                  <a:lnTo>
                    <a:pt x="1257" y="4634"/>
                  </a:lnTo>
                  <a:lnTo>
                    <a:pt x="1557" y="4369"/>
                  </a:lnTo>
                  <a:cubicBezTo>
                    <a:pt x="1634" y="4408"/>
                    <a:pt x="1712" y="4441"/>
                    <a:pt x="1791" y="4470"/>
                  </a:cubicBezTo>
                  <a:lnTo>
                    <a:pt x="1810" y="4865"/>
                  </a:lnTo>
                  <a:lnTo>
                    <a:pt x="2199" y="4941"/>
                  </a:lnTo>
                  <a:lnTo>
                    <a:pt x="2368" y="4588"/>
                  </a:lnTo>
                  <a:cubicBezTo>
                    <a:pt x="2445" y="4593"/>
                    <a:pt x="2522" y="4594"/>
                    <a:pt x="2599" y="4590"/>
                  </a:cubicBezTo>
                  <a:lnTo>
                    <a:pt x="2762" y="4943"/>
                  </a:lnTo>
                  <a:lnTo>
                    <a:pt x="3150" y="4868"/>
                  </a:lnTo>
                  <a:lnTo>
                    <a:pt x="3173" y="4483"/>
                  </a:lnTo>
                  <a:cubicBezTo>
                    <a:pt x="3264" y="4452"/>
                    <a:pt x="3354" y="4416"/>
                    <a:pt x="3440" y="4373"/>
                  </a:cubicBezTo>
                  <a:lnTo>
                    <a:pt x="3727" y="4628"/>
                  </a:lnTo>
                  <a:lnTo>
                    <a:pt x="4051" y="4404"/>
                  </a:lnTo>
                  <a:lnTo>
                    <a:pt x="3920" y="4046"/>
                  </a:lnTo>
                  <a:cubicBezTo>
                    <a:pt x="3973" y="3998"/>
                    <a:pt x="4023" y="3947"/>
                    <a:pt x="4071" y="3893"/>
                  </a:cubicBezTo>
                  <a:lnTo>
                    <a:pt x="4428" y="4025"/>
                  </a:lnTo>
                  <a:lnTo>
                    <a:pt x="4648" y="3698"/>
                  </a:lnTo>
                  <a:lnTo>
                    <a:pt x="4394" y="3412"/>
                  </a:lnTo>
                  <a:cubicBezTo>
                    <a:pt x="4431" y="3337"/>
                    <a:pt x="4463" y="3261"/>
                    <a:pt x="4489" y="3183"/>
                  </a:cubicBezTo>
                  <a:lnTo>
                    <a:pt x="4869" y="3171"/>
                  </a:lnTo>
                  <a:lnTo>
                    <a:pt x="4947" y="2785"/>
                  </a:lnTo>
                  <a:lnTo>
                    <a:pt x="4602" y="2614"/>
                  </a:lnTo>
                  <a:cubicBezTo>
                    <a:pt x="4607" y="2528"/>
                    <a:pt x="4606" y="2442"/>
                    <a:pt x="4601" y="2357"/>
                  </a:cubicBezTo>
                  <a:lnTo>
                    <a:pt x="4950" y="2197"/>
                  </a:lnTo>
                  <a:lnTo>
                    <a:pt x="4872" y="1810"/>
                  </a:lnTo>
                  <a:lnTo>
                    <a:pt x="4483" y="1784"/>
                  </a:lnTo>
                  <a:cubicBezTo>
                    <a:pt x="4457" y="1713"/>
                    <a:pt x="4427" y="1643"/>
                    <a:pt x="4395" y="1575"/>
                  </a:cubicBezTo>
                  <a:lnTo>
                    <a:pt x="4662" y="1291"/>
                  </a:lnTo>
                  <a:lnTo>
                    <a:pt x="4445" y="960"/>
                  </a:lnTo>
                  <a:lnTo>
                    <a:pt x="4068" y="1085"/>
                  </a:lnTo>
                  <a:cubicBezTo>
                    <a:pt x="4011" y="1022"/>
                    <a:pt x="3949" y="961"/>
                    <a:pt x="3884" y="904"/>
                  </a:cubicBezTo>
                  <a:lnTo>
                    <a:pt x="4021" y="53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3207045" y="1403662"/>
              <a:ext cx="1058725" cy="1058725"/>
            </a:xfrm>
            <a:custGeom>
              <a:avLst/>
              <a:gdLst>
                <a:gd name="T0" fmla="*/ 922 w 1572"/>
                <a:gd name="T1" fmla="*/ 186 h 1571"/>
                <a:gd name="T2" fmla="*/ 637 w 1572"/>
                <a:gd name="T3" fmla="*/ 1382 h 1571"/>
                <a:gd name="T4" fmla="*/ 541 w 1572"/>
                <a:gd name="T5" fmla="*/ 1535 h 1571"/>
                <a:gd name="T6" fmla="*/ 724 w 1572"/>
                <a:gd name="T7" fmla="*/ 1451 h 1571"/>
                <a:gd name="T8" fmla="*/ 852 w 1572"/>
                <a:gd name="T9" fmla="*/ 1571 h 1571"/>
                <a:gd name="T10" fmla="*/ 988 w 1572"/>
                <a:gd name="T11" fmla="*/ 1420 h 1571"/>
                <a:gd name="T12" fmla="*/ 1143 w 1572"/>
                <a:gd name="T13" fmla="*/ 1489 h 1571"/>
                <a:gd name="T14" fmla="*/ 1211 w 1572"/>
                <a:gd name="T15" fmla="*/ 1295 h 1571"/>
                <a:gd name="T16" fmla="*/ 1394 w 1572"/>
                <a:gd name="T17" fmla="*/ 1288 h 1571"/>
                <a:gd name="T18" fmla="*/ 1378 w 1572"/>
                <a:gd name="T19" fmla="*/ 1082 h 1571"/>
                <a:gd name="T20" fmla="*/ 1536 w 1572"/>
                <a:gd name="T21" fmla="*/ 1031 h 1571"/>
                <a:gd name="T22" fmla="*/ 1445 w 1572"/>
                <a:gd name="T23" fmla="*/ 845 h 1571"/>
                <a:gd name="T24" fmla="*/ 1572 w 1572"/>
                <a:gd name="T25" fmla="*/ 727 h 1571"/>
                <a:gd name="T26" fmla="*/ 1419 w 1572"/>
                <a:gd name="T27" fmla="*/ 590 h 1571"/>
                <a:gd name="T28" fmla="*/ 1489 w 1572"/>
                <a:gd name="T29" fmla="*/ 429 h 1571"/>
                <a:gd name="T30" fmla="*/ 1297 w 1572"/>
                <a:gd name="T31" fmla="*/ 361 h 1571"/>
                <a:gd name="T32" fmla="*/ 1304 w 1572"/>
                <a:gd name="T33" fmla="*/ 191 h 1571"/>
                <a:gd name="T34" fmla="*/ 1103 w 1572"/>
                <a:gd name="T35" fmla="*/ 199 h 1571"/>
                <a:gd name="T36" fmla="*/ 1031 w 1572"/>
                <a:gd name="T37" fmla="*/ 36 h 1571"/>
                <a:gd name="T38" fmla="*/ 849 w 1572"/>
                <a:gd name="T39" fmla="*/ 119 h 1571"/>
                <a:gd name="T40" fmla="*/ 720 w 1572"/>
                <a:gd name="T41" fmla="*/ 0 h 1571"/>
                <a:gd name="T42" fmla="*/ 585 w 1572"/>
                <a:gd name="T43" fmla="*/ 144 h 1571"/>
                <a:gd name="T44" fmla="*/ 429 w 1572"/>
                <a:gd name="T45" fmla="*/ 83 h 1571"/>
                <a:gd name="T46" fmla="*/ 358 w 1572"/>
                <a:gd name="T47" fmla="*/ 265 h 1571"/>
                <a:gd name="T48" fmla="*/ 178 w 1572"/>
                <a:gd name="T49" fmla="*/ 284 h 1571"/>
                <a:gd name="T50" fmla="*/ 185 w 1572"/>
                <a:gd name="T51" fmla="*/ 478 h 1571"/>
                <a:gd name="T52" fmla="*/ 37 w 1572"/>
                <a:gd name="T53" fmla="*/ 541 h 1571"/>
                <a:gd name="T54" fmla="*/ 114 w 1572"/>
                <a:gd name="T55" fmla="*/ 720 h 1571"/>
                <a:gd name="T56" fmla="*/ 0 w 1572"/>
                <a:gd name="T57" fmla="*/ 844 h 1571"/>
                <a:gd name="T58" fmla="*/ 140 w 1572"/>
                <a:gd name="T59" fmla="*/ 980 h 1571"/>
                <a:gd name="T60" fmla="*/ 83 w 1572"/>
                <a:gd name="T61" fmla="*/ 1143 h 1571"/>
                <a:gd name="T62" fmla="*/ 267 w 1572"/>
                <a:gd name="T63" fmla="*/ 1213 h 1571"/>
                <a:gd name="T64" fmla="*/ 268 w 1572"/>
                <a:gd name="T65" fmla="*/ 1380 h 1571"/>
                <a:gd name="T66" fmla="*/ 466 w 1572"/>
                <a:gd name="T67" fmla="*/ 1375 h 1571"/>
                <a:gd name="T68" fmla="*/ 541 w 1572"/>
                <a:gd name="T69" fmla="*/ 1535 h 1571"/>
                <a:gd name="T70" fmla="*/ 786 w 1572"/>
                <a:gd name="T71" fmla="*/ 952 h 1571"/>
                <a:gd name="T72" fmla="*/ 1215 w 1572"/>
                <a:gd name="T73" fmla="*/ 932 h 1571"/>
                <a:gd name="T74" fmla="*/ 768 w 1572"/>
                <a:gd name="T75" fmla="*/ 1296 h 1571"/>
                <a:gd name="T76" fmla="*/ 560 w 1572"/>
                <a:gd name="T77" fmla="*/ 1247 h 1571"/>
                <a:gd name="T78" fmla="*/ 339 w 1572"/>
                <a:gd name="T79" fmla="*/ 723 h 1571"/>
                <a:gd name="T80" fmla="*/ 698 w 1572"/>
                <a:gd name="T81" fmla="*/ 931 h 1571"/>
                <a:gd name="T82" fmla="*/ 560 w 1572"/>
                <a:gd name="T83" fmla="*/ 1247 h 1571"/>
                <a:gd name="T84" fmla="*/ 881 w 1572"/>
                <a:gd name="T85" fmla="*/ 808 h 1571"/>
                <a:gd name="T86" fmla="*/ 678 w 1572"/>
                <a:gd name="T87" fmla="*/ 760 h 1571"/>
                <a:gd name="T88" fmla="*/ 354 w 1572"/>
                <a:gd name="T89" fmla="*/ 633 h 1571"/>
                <a:gd name="T90" fmla="*/ 798 w 1572"/>
                <a:gd name="T91" fmla="*/ 272 h 1571"/>
                <a:gd name="T92" fmla="*/ 773 w 1572"/>
                <a:gd name="T93" fmla="*/ 616 h 1571"/>
                <a:gd name="T94" fmla="*/ 354 w 1572"/>
                <a:gd name="T95" fmla="*/ 633 h 1571"/>
                <a:gd name="T96" fmla="*/ 1292 w 1572"/>
                <a:gd name="T97" fmla="*/ 804 h 1571"/>
                <a:gd name="T98" fmla="*/ 947 w 1572"/>
                <a:gd name="T99" fmla="*/ 775 h 1571"/>
                <a:gd name="T100" fmla="*/ 929 w 1572"/>
                <a:gd name="T101" fmla="*/ 353 h 1571"/>
                <a:gd name="T102" fmla="*/ 1344 w 1572"/>
                <a:gd name="T103" fmla="*/ 919 h 1571"/>
                <a:gd name="T104" fmla="*/ 215 w 1572"/>
                <a:gd name="T105" fmla="*/ 649 h 1571"/>
                <a:gd name="T106" fmla="*/ 1344 w 1572"/>
                <a:gd name="T107" fmla="*/ 919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2" h="1571">
                  <a:moveTo>
                    <a:pt x="181" y="641"/>
                  </a:moveTo>
                  <a:cubicBezTo>
                    <a:pt x="260" y="311"/>
                    <a:pt x="592" y="107"/>
                    <a:pt x="922" y="186"/>
                  </a:cubicBezTo>
                  <a:cubicBezTo>
                    <a:pt x="1253" y="265"/>
                    <a:pt x="1457" y="597"/>
                    <a:pt x="1378" y="927"/>
                  </a:cubicBezTo>
                  <a:cubicBezTo>
                    <a:pt x="1299" y="1257"/>
                    <a:pt x="967" y="1461"/>
                    <a:pt x="637" y="1382"/>
                  </a:cubicBezTo>
                  <a:cubicBezTo>
                    <a:pt x="306" y="1303"/>
                    <a:pt x="102" y="971"/>
                    <a:pt x="181" y="641"/>
                  </a:cubicBezTo>
                  <a:close/>
                  <a:moveTo>
                    <a:pt x="541" y="1535"/>
                  </a:moveTo>
                  <a:lnTo>
                    <a:pt x="663" y="1564"/>
                  </a:lnTo>
                  <a:lnTo>
                    <a:pt x="724" y="1451"/>
                  </a:lnTo>
                  <a:cubicBezTo>
                    <a:pt x="750" y="1453"/>
                    <a:pt x="776" y="1453"/>
                    <a:pt x="802" y="1452"/>
                  </a:cubicBezTo>
                  <a:lnTo>
                    <a:pt x="852" y="1571"/>
                  </a:lnTo>
                  <a:lnTo>
                    <a:pt x="976" y="1551"/>
                  </a:lnTo>
                  <a:lnTo>
                    <a:pt x="988" y="1420"/>
                  </a:lnTo>
                  <a:cubicBezTo>
                    <a:pt x="1009" y="1413"/>
                    <a:pt x="1029" y="1405"/>
                    <a:pt x="1049" y="1396"/>
                  </a:cubicBezTo>
                  <a:lnTo>
                    <a:pt x="1143" y="1489"/>
                  </a:lnTo>
                  <a:lnTo>
                    <a:pt x="1249" y="1423"/>
                  </a:lnTo>
                  <a:lnTo>
                    <a:pt x="1211" y="1295"/>
                  </a:lnTo>
                  <a:cubicBezTo>
                    <a:pt x="1231" y="1278"/>
                    <a:pt x="1251" y="1259"/>
                    <a:pt x="1269" y="1239"/>
                  </a:cubicBezTo>
                  <a:lnTo>
                    <a:pt x="1394" y="1288"/>
                  </a:lnTo>
                  <a:lnTo>
                    <a:pt x="1465" y="1185"/>
                  </a:lnTo>
                  <a:lnTo>
                    <a:pt x="1378" y="1082"/>
                  </a:lnTo>
                  <a:cubicBezTo>
                    <a:pt x="1386" y="1066"/>
                    <a:pt x="1394" y="1048"/>
                    <a:pt x="1401" y="1031"/>
                  </a:cubicBezTo>
                  <a:lnTo>
                    <a:pt x="1536" y="1031"/>
                  </a:lnTo>
                  <a:lnTo>
                    <a:pt x="1565" y="909"/>
                  </a:lnTo>
                  <a:lnTo>
                    <a:pt x="1445" y="845"/>
                  </a:lnTo>
                  <a:cubicBezTo>
                    <a:pt x="1447" y="823"/>
                    <a:pt x="1448" y="801"/>
                    <a:pt x="1448" y="779"/>
                  </a:cubicBezTo>
                  <a:lnTo>
                    <a:pt x="1572" y="727"/>
                  </a:lnTo>
                  <a:lnTo>
                    <a:pt x="1553" y="604"/>
                  </a:lnTo>
                  <a:lnTo>
                    <a:pt x="1419" y="590"/>
                  </a:lnTo>
                  <a:cubicBezTo>
                    <a:pt x="1412" y="567"/>
                    <a:pt x="1405" y="545"/>
                    <a:pt x="1395" y="523"/>
                  </a:cubicBezTo>
                  <a:lnTo>
                    <a:pt x="1489" y="429"/>
                  </a:lnTo>
                  <a:lnTo>
                    <a:pt x="1424" y="322"/>
                  </a:lnTo>
                  <a:lnTo>
                    <a:pt x="1297" y="361"/>
                  </a:lnTo>
                  <a:cubicBezTo>
                    <a:pt x="1283" y="344"/>
                    <a:pt x="1269" y="328"/>
                    <a:pt x="1253" y="312"/>
                  </a:cubicBezTo>
                  <a:lnTo>
                    <a:pt x="1304" y="191"/>
                  </a:lnTo>
                  <a:lnTo>
                    <a:pt x="1204" y="117"/>
                  </a:lnTo>
                  <a:lnTo>
                    <a:pt x="1103" y="199"/>
                  </a:lnTo>
                  <a:cubicBezTo>
                    <a:pt x="1080" y="186"/>
                    <a:pt x="1056" y="174"/>
                    <a:pt x="1031" y="165"/>
                  </a:cubicBezTo>
                  <a:lnTo>
                    <a:pt x="1031" y="36"/>
                  </a:lnTo>
                  <a:lnTo>
                    <a:pt x="909" y="7"/>
                  </a:lnTo>
                  <a:lnTo>
                    <a:pt x="849" y="119"/>
                  </a:lnTo>
                  <a:cubicBezTo>
                    <a:pt x="822" y="116"/>
                    <a:pt x="795" y="115"/>
                    <a:pt x="769" y="115"/>
                  </a:cubicBezTo>
                  <a:lnTo>
                    <a:pt x="720" y="0"/>
                  </a:lnTo>
                  <a:lnTo>
                    <a:pt x="596" y="21"/>
                  </a:lnTo>
                  <a:lnTo>
                    <a:pt x="585" y="144"/>
                  </a:lnTo>
                  <a:cubicBezTo>
                    <a:pt x="562" y="152"/>
                    <a:pt x="539" y="160"/>
                    <a:pt x="516" y="169"/>
                  </a:cubicBezTo>
                  <a:lnTo>
                    <a:pt x="429" y="83"/>
                  </a:lnTo>
                  <a:lnTo>
                    <a:pt x="323" y="148"/>
                  </a:lnTo>
                  <a:lnTo>
                    <a:pt x="358" y="265"/>
                  </a:lnTo>
                  <a:cubicBezTo>
                    <a:pt x="334" y="284"/>
                    <a:pt x="312" y="305"/>
                    <a:pt x="291" y="328"/>
                  </a:cubicBezTo>
                  <a:lnTo>
                    <a:pt x="178" y="284"/>
                  </a:lnTo>
                  <a:lnTo>
                    <a:pt x="107" y="386"/>
                  </a:lnTo>
                  <a:lnTo>
                    <a:pt x="185" y="478"/>
                  </a:lnTo>
                  <a:cubicBezTo>
                    <a:pt x="175" y="498"/>
                    <a:pt x="165" y="519"/>
                    <a:pt x="157" y="540"/>
                  </a:cubicBezTo>
                  <a:lnTo>
                    <a:pt x="37" y="541"/>
                  </a:lnTo>
                  <a:lnTo>
                    <a:pt x="8" y="662"/>
                  </a:lnTo>
                  <a:lnTo>
                    <a:pt x="114" y="720"/>
                  </a:lnTo>
                  <a:cubicBezTo>
                    <a:pt x="111" y="746"/>
                    <a:pt x="110" y="772"/>
                    <a:pt x="111" y="798"/>
                  </a:cubicBezTo>
                  <a:lnTo>
                    <a:pt x="0" y="844"/>
                  </a:lnTo>
                  <a:lnTo>
                    <a:pt x="19" y="967"/>
                  </a:lnTo>
                  <a:lnTo>
                    <a:pt x="140" y="980"/>
                  </a:lnTo>
                  <a:cubicBezTo>
                    <a:pt x="148" y="1006"/>
                    <a:pt x="158" y="1031"/>
                    <a:pt x="169" y="1056"/>
                  </a:cubicBezTo>
                  <a:lnTo>
                    <a:pt x="83" y="1143"/>
                  </a:lnTo>
                  <a:lnTo>
                    <a:pt x="148" y="1249"/>
                  </a:lnTo>
                  <a:lnTo>
                    <a:pt x="267" y="1213"/>
                  </a:lnTo>
                  <a:cubicBezTo>
                    <a:pt x="282" y="1232"/>
                    <a:pt x="298" y="1249"/>
                    <a:pt x="316" y="1266"/>
                  </a:cubicBezTo>
                  <a:lnTo>
                    <a:pt x="268" y="1380"/>
                  </a:lnTo>
                  <a:lnTo>
                    <a:pt x="368" y="1454"/>
                  </a:lnTo>
                  <a:lnTo>
                    <a:pt x="466" y="1375"/>
                  </a:lnTo>
                  <a:cubicBezTo>
                    <a:pt x="490" y="1388"/>
                    <a:pt x="515" y="1399"/>
                    <a:pt x="541" y="1409"/>
                  </a:cubicBezTo>
                  <a:lnTo>
                    <a:pt x="541" y="1535"/>
                  </a:lnTo>
                  <a:close/>
                  <a:moveTo>
                    <a:pt x="720" y="1228"/>
                  </a:moveTo>
                  <a:cubicBezTo>
                    <a:pt x="729" y="1190"/>
                    <a:pt x="786" y="952"/>
                    <a:pt x="786" y="952"/>
                  </a:cubicBezTo>
                  <a:cubicBezTo>
                    <a:pt x="845" y="950"/>
                    <a:pt x="899" y="916"/>
                    <a:pt x="927" y="863"/>
                  </a:cubicBezTo>
                  <a:cubicBezTo>
                    <a:pt x="927" y="863"/>
                    <a:pt x="1174" y="922"/>
                    <a:pt x="1215" y="932"/>
                  </a:cubicBezTo>
                  <a:cubicBezTo>
                    <a:pt x="1256" y="942"/>
                    <a:pt x="1258" y="966"/>
                    <a:pt x="1247" y="995"/>
                  </a:cubicBezTo>
                  <a:cubicBezTo>
                    <a:pt x="1162" y="1182"/>
                    <a:pt x="973" y="1301"/>
                    <a:pt x="768" y="1296"/>
                  </a:cubicBezTo>
                  <a:cubicBezTo>
                    <a:pt x="727" y="1296"/>
                    <a:pt x="711" y="1266"/>
                    <a:pt x="720" y="1228"/>
                  </a:cubicBezTo>
                  <a:close/>
                  <a:moveTo>
                    <a:pt x="560" y="1247"/>
                  </a:moveTo>
                  <a:cubicBezTo>
                    <a:pt x="379" y="1162"/>
                    <a:pt x="265" y="978"/>
                    <a:pt x="267" y="779"/>
                  </a:cubicBezTo>
                  <a:cubicBezTo>
                    <a:pt x="267" y="734"/>
                    <a:pt x="295" y="712"/>
                    <a:pt x="339" y="723"/>
                  </a:cubicBezTo>
                  <a:cubicBezTo>
                    <a:pt x="382" y="733"/>
                    <a:pt x="612" y="788"/>
                    <a:pt x="612" y="788"/>
                  </a:cubicBezTo>
                  <a:cubicBezTo>
                    <a:pt x="613" y="847"/>
                    <a:pt x="646" y="902"/>
                    <a:pt x="698" y="931"/>
                  </a:cubicBezTo>
                  <a:cubicBezTo>
                    <a:pt x="698" y="931"/>
                    <a:pt x="650" y="1133"/>
                    <a:pt x="635" y="1196"/>
                  </a:cubicBezTo>
                  <a:cubicBezTo>
                    <a:pt x="620" y="1259"/>
                    <a:pt x="593" y="1259"/>
                    <a:pt x="560" y="1247"/>
                  </a:cubicBezTo>
                  <a:close/>
                  <a:moveTo>
                    <a:pt x="804" y="682"/>
                  </a:moveTo>
                  <a:cubicBezTo>
                    <a:pt x="860" y="696"/>
                    <a:pt x="895" y="752"/>
                    <a:pt x="881" y="808"/>
                  </a:cubicBezTo>
                  <a:cubicBezTo>
                    <a:pt x="868" y="865"/>
                    <a:pt x="811" y="899"/>
                    <a:pt x="755" y="886"/>
                  </a:cubicBezTo>
                  <a:cubicBezTo>
                    <a:pt x="699" y="872"/>
                    <a:pt x="664" y="816"/>
                    <a:pt x="678" y="760"/>
                  </a:cubicBezTo>
                  <a:cubicBezTo>
                    <a:pt x="691" y="704"/>
                    <a:pt x="748" y="669"/>
                    <a:pt x="804" y="682"/>
                  </a:cubicBezTo>
                  <a:close/>
                  <a:moveTo>
                    <a:pt x="354" y="633"/>
                  </a:moveTo>
                  <a:cubicBezTo>
                    <a:pt x="312" y="623"/>
                    <a:pt x="306" y="584"/>
                    <a:pt x="320" y="557"/>
                  </a:cubicBezTo>
                  <a:cubicBezTo>
                    <a:pt x="409" y="377"/>
                    <a:pt x="597" y="264"/>
                    <a:pt x="798" y="272"/>
                  </a:cubicBezTo>
                  <a:cubicBezTo>
                    <a:pt x="832" y="272"/>
                    <a:pt x="849" y="298"/>
                    <a:pt x="840" y="336"/>
                  </a:cubicBezTo>
                  <a:cubicBezTo>
                    <a:pt x="831" y="373"/>
                    <a:pt x="773" y="616"/>
                    <a:pt x="773" y="616"/>
                  </a:cubicBezTo>
                  <a:cubicBezTo>
                    <a:pt x="716" y="619"/>
                    <a:pt x="663" y="650"/>
                    <a:pt x="634" y="700"/>
                  </a:cubicBezTo>
                  <a:cubicBezTo>
                    <a:pt x="634" y="700"/>
                    <a:pt x="396" y="643"/>
                    <a:pt x="354" y="633"/>
                  </a:cubicBezTo>
                  <a:close/>
                  <a:moveTo>
                    <a:pt x="1004" y="323"/>
                  </a:moveTo>
                  <a:cubicBezTo>
                    <a:pt x="1186" y="412"/>
                    <a:pt x="1300" y="601"/>
                    <a:pt x="1292" y="804"/>
                  </a:cubicBezTo>
                  <a:cubicBezTo>
                    <a:pt x="1289" y="830"/>
                    <a:pt x="1271" y="852"/>
                    <a:pt x="1236" y="844"/>
                  </a:cubicBezTo>
                  <a:cubicBezTo>
                    <a:pt x="1202" y="836"/>
                    <a:pt x="947" y="775"/>
                    <a:pt x="947" y="775"/>
                  </a:cubicBezTo>
                  <a:cubicBezTo>
                    <a:pt x="944" y="718"/>
                    <a:pt x="911" y="665"/>
                    <a:pt x="861" y="637"/>
                  </a:cubicBezTo>
                  <a:cubicBezTo>
                    <a:pt x="861" y="637"/>
                    <a:pt x="918" y="399"/>
                    <a:pt x="929" y="353"/>
                  </a:cubicBezTo>
                  <a:cubicBezTo>
                    <a:pt x="940" y="308"/>
                    <a:pt x="967" y="308"/>
                    <a:pt x="1004" y="323"/>
                  </a:cubicBezTo>
                  <a:close/>
                  <a:moveTo>
                    <a:pt x="1344" y="919"/>
                  </a:moveTo>
                  <a:cubicBezTo>
                    <a:pt x="1419" y="607"/>
                    <a:pt x="1226" y="294"/>
                    <a:pt x="914" y="219"/>
                  </a:cubicBezTo>
                  <a:cubicBezTo>
                    <a:pt x="602" y="145"/>
                    <a:pt x="289" y="337"/>
                    <a:pt x="215" y="649"/>
                  </a:cubicBezTo>
                  <a:cubicBezTo>
                    <a:pt x="140" y="961"/>
                    <a:pt x="332" y="1274"/>
                    <a:pt x="645" y="1349"/>
                  </a:cubicBezTo>
                  <a:cubicBezTo>
                    <a:pt x="956" y="1424"/>
                    <a:pt x="1270" y="1231"/>
                    <a:pt x="1344" y="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4637750" y="4711998"/>
              <a:ext cx="661902" cy="661902"/>
            </a:xfrm>
            <a:custGeom>
              <a:avLst/>
              <a:gdLst>
                <a:gd name="T0" fmla="*/ 577 w 983"/>
                <a:gd name="T1" fmla="*/ 116 h 982"/>
                <a:gd name="T2" fmla="*/ 398 w 983"/>
                <a:gd name="T3" fmla="*/ 864 h 982"/>
                <a:gd name="T4" fmla="*/ 338 w 983"/>
                <a:gd name="T5" fmla="*/ 959 h 982"/>
                <a:gd name="T6" fmla="*/ 453 w 983"/>
                <a:gd name="T7" fmla="*/ 907 h 982"/>
                <a:gd name="T8" fmla="*/ 533 w 983"/>
                <a:gd name="T9" fmla="*/ 982 h 982"/>
                <a:gd name="T10" fmla="*/ 618 w 983"/>
                <a:gd name="T11" fmla="*/ 887 h 982"/>
                <a:gd name="T12" fmla="*/ 715 w 983"/>
                <a:gd name="T13" fmla="*/ 930 h 982"/>
                <a:gd name="T14" fmla="*/ 757 w 983"/>
                <a:gd name="T15" fmla="*/ 809 h 982"/>
                <a:gd name="T16" fmla="*/ 871 w 983"/>
                <a:gd name="T17" fmla="*/ 805 h 982"/>
                <a:gd name="T18" fmla="*/ 862 w 983"/>
                <a:gd name="T19" fmla="*/ 676 h 982"/>
                <a:gd name="T20" fmla="*/ 960 w 983"/>
                <a:gd name="T21" fmla="*/ 644 h 982"/>
                <a:gd name="T22" fmla="*/ 904 w 983"/>
                <a:gd name="T23" fmla="*/ 528 h 982"/>
                <a:gd name="T24" fmla="*/ 983 w 983"/>
                <a:gd name="T25" fmla="*/ 454 h 982"/>
                <a:gd name="T26" fmla="*/ 887 w 983"/>
                <a:gd name="T27" fmla="*/ 369 h 982"/>
                <a:gd name="T28" fmla="*/ 931 w 983"/>
                <a:gd name="T29" fmla="*/ 268 h 982"/>
                <a:gd name="T30" fmla="*/ 811 w 983"/>
                <a:gd name="T31" fmla="*/ 225 h 982"/>
                <a:gd name="T32" fmla="*/ 815 w 983"/>
                <a:gd name="T33" fmla="*/ 119 h 982"/>
                <a:gd name="T34" fmla="*/ 689 w 983"/>
                <a:gd name="T35" fmla="*/ 124 h 982"/>
                <a:gd name="T36" fmla="*/ 644 w 983"/>
                <a:gd name="T37" fmla="*/ 22 h 982"/>
                <a:gd name="T38" fmla="*/ 531 w 983"/>
                <a:gd name="T39" fmla="*/ 74 h 982"/>
                <a:gd name="T40" fmla="*/ 450 w 983"/>
                <a:gd name="T41" fmla="*/ 0 h 982"/>
                <a:gd name="T42" fmla="*/ 366 w 983"/>
                <a:gd name="T43" fmla="*/ 90 h 982"/>
                <a:gd name="T44" fmla="*/ 268 w 983"/>
                <a:gd name="T45" fmla="*/ 51 h 982"/>
                <a:gd name="T46" fmla="*/ 224 w 983"/>
                <a:gd name="T47" fmla="*/ 165 h 982"/>
                <a:gd name="T48" fmla="*/ 111 w 983"/>
                <a:gd name="T49" fmla="*/ 177 h 982"/>
                <a:gd name="T50" fmla="*/ 116 w 983"/>
                <a:gd name="T51" fmla="*/ 299 h 982"/>
                <a:gd name="T52" fmla="*/ 23 w 983"/>
                <a:gd name="T53" fmla="*/ 338 h 982"/>
                <a:gd name="T54" fmla="*/ 71 w 983"/>
                <a:gd name="T55" fmla="*/ 450 h 982"/>
                <a:gd name="T56" fmla="*/ 0 w 983"/>
                <a:gd name="T57" fmla="*/ 527 h 982"/>
                <a:gd name="T58" fmla="*/ 88 w 983"/>
                <a:gd name="T59" fmla="*/ 612 h 982"/>
                <a:gd name="T60" fmla="*/ 52 w 983"/>
                <a:gd name="T61" fmla="*/ 714 h 982"/>
                <a:gd name="T62" fmla="*/ 167 w 983"/>
                <a:gd name="T63" fmla="*/ 758 h 982"/>
                <a:gd name="T64" fmla="*/ 168 w 983"/>
                <a:gd name="T65" fmla="*/ 862 h 982"/>
                <a:gd name="T66" fmla="*/ 292 w 983"/>
                <a:gd name="T67" fmla="*/ 859 h 982"/>
                <a:gd name="T68" fmla="*/ 338 w 983"/>
                <a:gd name="T69" fmla="*/ 959 h 982"/>
                <a:gd name="T70" fmla="*/ 491 w 983"/>
                <a:gd name="T71" fmla="*/ 595 h 982"/>
                <a:gd name="T72" fmla="*/ 759 w 983"/>
                <a:gd name="T73" fmla="*/ 582 h 982"/>
                <a:gd name="T74" fmla="*/ 480 w 983"/>
                <a:gd name="T75" fmla="*/ 810 h 982"/>
                <a:gd name="T76" fmla="*/ 350 w 983"/>
                <a:gd name="T77" fmla="*/ 779 h 982"/>
                <a:gd name="T78" fmla="*/ 212 w 983"/>
                <a:gd name="T79" fmla="*/ 451 h 982"/>
                <a:gd name="T80" fmla="*/ 436 w 983"/>
                <a:gd name="T81" fmla="*/ 582 h 982"/>
                <a:gd name="T82" fmla="*/ 350 w 983"/>
                <a:gd name="T83" fmla="*/ 779 h 982"/>
                <a:gd name="T84" fmla="*/ 551 w 983"/>
                <a:gd name="T85" fmla="*/ 505 h 982"/>
                <a:gd name="T86" fmla="*/ 424 w 983"/>
                <a:gd name="T87" fmla="*/ 475 h 982"/>
                <a:gd name="T88" fmla="*/ 222 w 983"/>
                <a:gd name="T89" fmla="*/ 396 h 982"/>
                <a:gd name="T90" fmla="*/ 499 w 983"/>
                <a:gd name="T91" fmla="*/ 170 h 982"/>
                <a:gd name="T92" fmla="*/ 483 w 983"/>
                <a:gd name="T93" fmla="*/ 385 h 982"/>
                <a:gd name="T94" fmla="*/ 222 w 983"/>
                <a:gd name="T95" fmla="*/ 396 h 982"/>
                <a:gd name="T96" fmla="*/ 808 w 983"/>
                <a:gd name="T97" fmla="*/ 503 h 982"/>
                <a:gd name="T98" fmla="*/ 592 w 983"/>
                <a:gd name="T99" fmla="*/ 484 h 982"/>
                <a:gd name="T100" fmla="*/ 581 w 983"/>
                <a:gd name="T101" fmla="*/ 221 h 982"/>
                <a:gd name="T102" fmla="*/ 841 w 983"/>
                <a:gd name="T103" fmla="*/ 574 h 982"/>
                <a:gd name="T104" fmla="*/ 134 w 983"/>
                <a:gd name="T105" fmla="*/ 406 h 982"/>
                <a:gd name="T106" fmla="*/ 841 w 983"/>
                <a:gd name="T107" fmla="*/ 57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3" h="982">
                  <a:moveTo>
                    <a:pt x="113" y="401"/>
                  </a:moveTo>
                  <a:cubicBezTo>
                    <a:pt x="163" y="194"/>
                    <a:pt x="370" y="67"/>
                    <a:pt x="577" y="116"/>
                  </a:cubicBezTo>
                  <a:cubicBezTo>
                    <a:pt x="783" y="165"/>
                    <a:pt x="911" y="373"/>
                    <a:pt x="861" y="579"/>
                  </a:cubicBezTo>
                  <a:cubicBezTo>
                    <a:pt x="812" y="786"/>
                    <a:pt x="605" y="913"/>
                    <a:pt x="398" y="864"/>
                  </a:cubicBezTo>
                  <a:cubicBezTo>
                    <a:pt x="191" y="815"/>
                    <a:pt x="64" y="607"/>
                    <a:pt x="113" y="401"/>
                  </a:cubicBezTo>
                  <a:close/>
                  <a:moveTo>
                    <a:pt x="338" y="959"/>
                  </a:moveTo>
                  <a:lnTo>
                    <a:pt x="414" y="978"/>
                  </a:lnTo>
                  <a:lnTo>
                    <a:pt x="453" y="907"/>
                  </a:lnTo>
                  <a:cubicBezTo>
                    <a:pt x="469" y="908"/>
                    <a:pt x="485" y="908"/>
                    <a:pt x="501" y="908"/>
                  </a:cubicBezTo>
                  <a:lnTo>
                    <a:pt x="533" y="982"/>
                  </a:lnTo>
                  <a:lnTo>
                    <a:pt x="610" y="969"/>
                  </a:lnTo>
                  <a:lnTo>
                    <a:pt x="618" y="887"/>
                  </a:lnTo>
                  <a:cubicBezTo>
                    <a:pt x="631" y="883"/>
                    <a:pt x="643" y="878"/>
                    <a:pt x="656" y="872"/>
                  </a:cubicBezTo>
                  <a:lnTo>
                    <a:pt x="715" y="930"/>
                  </a:lnTo>
                  <a:lnTo>
                    <a:pt x="781" y="890"/>
                  </a:lnTo>
                  <a:lnTo>
                    <a:pt x="757" y="809"/>
                  </a:lnTo>
                  <a:cubicBezTo>
                    <a:pt x="770" y="799"/>
                    <a:pt x="782" y="787"/>
                    <a:pt x="794" y="775"/>
                  </a:cubicBezTo>
                  <a:lnTo>
                    <a:pt x="871" y="805"/>
                  </a:lnTo>
                  <a:lnTo>
                    <a:pt x="916" y="741"/>
                  </a:lnTo>
                  <a:lnTo>
                    <a:pt x="862" y="676"/>
                  </a:lnTo>
                  <a:cubicBezTo>
                    <a:pt x="867" y="666"/>
                    <a:pt x="872" y="655"/>
                    <a:pt x="876" y="644"/>
                  </a:cubicBezTo>
                  <a:lnTo>
                    <a:pt x="960" y="644"/>
                  </a:lnTo>
                  <a:lnTo>
                    <a:pt x="978" y="568"/>
                  </a:lnTo>
                  <a:lnTo>
                    <a:pt x="904" y="528"/>
                  </a:lnTo>
                  <a:cubicBezTo>
                    <a:pt x="905" y="514"/>
                    <a:pt x="906" y="500"/>
                    <a:pt x="905" y="487"/>
                  </a:cubicBezTo>
                  <a:lnTo>
                    <a:pt x="983" y="454"/>
                  </a:lnTo>
                  <a:lnTo>
                    <a:pt x="971" y="377"/>
                  </a:lnTo>
                  <a:lnTo>
                    <a:pt x="887" y="369"/>
                  </a:lnTo>
                  <a:cubicBezTo>
                    <a:pt x="883" y="354"/>
                    <a:pt x="878" y="341"/>
                    <a:pt x="872" y="327"/>
                  </a:cubicBezTo>
                  <a:lnTo>
                    <a:pt x="931" y="268"/>
                  </a:lnTo>
                  <a:lnTo>
                    <a:pt x="890" y="201"/>
                  </a:lnTo>
                  <a:lnTo>
                    <a:pt x="811" y="225"/>
                  </a:lnTo>
                  <a:cubicBezTo>
                    <a:pt x="802" y="215"/>
                    <a:pt x="793" y="205"/>
                    <a:pt x="784" y="195"/>
                  </a:cubicBezTo>
                  <a:lnTo>
                    <a:pt x="815" y="119"/>
                  </a:lnTo>
                  <a:lnTo>
                    <a:pt x="753" y="73"/>
                  </a:lnTo>
                  <a:lnTo>
                    <a:pt x="689" y="124"/>
                  </a:lnTo>
                  <a:cubicBezTo>
                    <a:pt x="675" y="116"/>
                    <a:pt x="660" y="109"/>
                    <a:pt x="645" y="103"/>
                  </a:cubicBezTo>
                  <a:lnTo>
                    <a:pt x="644" y="22"/>
                  </a:lnTo>
                  <a:lnTo>
                    <a:pt x="568" y="4"/>
                  </a:lnTo>
                  <a:lnTo>
                    <a:pt x="531" y="74"/>
                  </a:lnTo>
                  <a:cubicBezTo>
                    <a:pt x="514" y="72"/>
                    <a:pt x="497" y="72"/>
                    <a:pt x="481" y="72"/>
                  </a:cubicBezTo>
                  <a:lnTo>
                    <a:pt x="450" y="0"/>
                  </a:lnTo>
                  <a:lnTo>
                    <a:pt x="373" y="13"/>
                  </a:lnTo>
                  <a:lnTo>
                    <a:pt x="366" y="90"/>
                  </a:lnTo>
                  <a:cubicBezTo>
                    <a:pt x="351" y="94"/>
                    <a:pt x="337" y="100"/>
                    <a:pt x="323" y="106"/>
                  </a:cubicBezTo>
                  <a:lnTo>
                    <a:pt x="268" y="51"/>
                  </a:lnTo>
                  <a:lnTo>
                    <a:pt x="202" y="92"/>
                  </a:lnTo>
                  <a:lnTo>
                    <a:pt x="224" y="165"/>
                  </a:lnTo>
                  <a:cubicBezTo>
                    <a:pt x="209" y="177"/>
                    <a:pt x="195" y="190"/>
                    <a:pt x="182" y="205"/>
                  </a:cubicBezTo>
                  <a:lnTo>
                    <a:pt x="111" y="177"/>
                  </a:lnTo>
                  <a:lnTo>
                    <a:pt x="67" y="241"/>
                  </a:lnTo>
                  <a:lnTo>
                    <a:pt x="116" y="299"/>
                  </a:lnTo>
                  <a:cubicBezTo>
                    <a:pt x="109" y="311"/>
                    <a:pt x="103" y="324"/>
                    <a:pt x="98" y="338"/>
                  </a:cubicBezTo>
                  <a:lnTo>
                    <a:pt x="23" y="338"/>
                  </a:lnTo>
                  <a:lnTo>
                    <a:pt x="5" y="414"/>
                  </a:lnTo>
                  <a:lnTo>
                    <a:pt x="71" y="450"/>
                  </a:lnTo>
                  <a:cubicBezTo>
                    <a:pt x="70" y="466"/>
                    <a:pt x="69" y="482"/>
                    <a:pt x="69" y="499"/>
                  </a:cubicBezTo>
                  <a:lnTo>
                    <a:pt x="0" y="527"/>
                  </a:lnTo>
                  <a:lnTo>
                    <a:pt x="12" y="605"/>
                  </a:lnTo>
                  <a:lnTo>
                    <a:pt x="88" y="612"/>
                  </a:lnTo>
                  <a:cubicBezTo>
                    <a:pt x="93" y="629"/>
                    <a:pt x="99" y="644"/>
                    <a:pt x="106" y="660"/>
                  </a:cubicBezTo>
                  <a:lnTo>
                    <a:pt x="52" y="714"/>
                  </a:lnTo>
                  <a:lnTo>
                    <a:pt x="93" y="781"/>
                  </a:lnTo>
                  <a:lnTo>
                    <a:pt x="167" y="758"/>
                  </a:lnTo>
                  <a:cubicBezTo>
                    <a:pt x="176" y="770"/>
                    <a:pt x="187" y="781"/>
                    <a:pt x="197" y="791"/>
                  </a:cubicBezTo>
                  <a:lnTo>
                    <a:pt x="168" y="862"/>
                  </a:lnTo>
                  <a:lnTo>
                    <a:pt x="230" y="909"/>
                  </a:lnTo>
                  <a:lnTo>
                    <a:pt x="292" y="859"/>
                  </a:lnTo>
                  <a:cubicBezTo>
                    <a:pt x="307" y="867"/>
                    <a:pt x="322" y="874"/>
                    <a:pt x="338" y="880"/>
                  </a:cubicBezTo>
                  <a:lnTo>
                    <a:pt x="338" y="959"/>
                  </a:lnTo>
                  <a:close/>
                  <a:moveTo>
                    <a:pt x="450" y="768"/>
                  </a:moveTo>
                  <a:cubicBezTo>
                    <a:pt x="456" y="744"/>
                    <a:pt x="491" y="595"/>
                    <a:pt x="491" y="595"/>
                  </a:cubicBezTo>
                  <a:cubicBezTo>
                    <a:pt x="529" y="593"/>
                    <a:pt x="562" y="572"/>
                    <a:pt x="580" y="539"/>
                  </a:cubicBezTo>
                  <a:cubicBezTo>
                    <a:pt x="580" y="539"/>
                    <a:pt x="734" y="576"/>
                    <a:pt x="759" y="582"/>
                  </a:cubicBezTo>
                  <a:cubicBezTo>
                    <a:pt x="785" y="588"/>
                    <a:pt x="787" y="604"/>
                    <a:pt x="779" y="622"/>
                  </a:cubicBezTo>
                  <a:cubicBezTo>
                    <a:pt x="727" y="739"/>
                    <a:pt x="608" y="813"/>
                    <a:pt x="480" y="810"/>
                  </a:cubicBezTo>
                  <a:cubicBezTo>
                    <a:pt x="454" y="810"/>
                    <a:pt x="444" y="791"/>
                    <a:pt x="450" y="768"/>
                  </a:cubicBezTo>
                  <a:close/>
                  <a:moveTo>
                    <a:pt x="350" y="779"/>
                  </a:moveTo>
                  <a:cubicBezTo>
                    <a:pt x="237" y="726"/>
                    <a:pt x="166" y="611"/>
                    <a:pt x="167" y="487"/>
                  </a:cubicBezTo>
                  <a:cubicBezTo>
                    <a:pt x="167" y="459"/>
                    <a:pt x="185" y="445"/>
                    <a:pt x="212" y="451"/>
                  </a:cubicBezTo>
                  <a:cubicBezTo>
                    <a:pt x="239" y="458"/>
                    <a:pt x="383" y="492"/>
                    <a:pt x="383" y="492"/>
                  </a:cubicBezTo>
                  <a:cubicBezTo>
                    <a:pt x="383" y="529"/>
                    <a:pt x="404" y="564"/>
                    <a:pt x="436" y="582"/>
                  </a:cubicBezTo>
                  <a:cubicBezTo>
                    <a:pt x="436" y="582"/>
                    <a:pt x="406" y="708"/>
                    <a:pt x="397" y="747"/>
                  </a:cubicBezTo>
                  <a:cubicBezTo>
                    <a:pt x="387" y="787"/>
                    <a:pt x="371" y="787"/>
                    <a:pt x="350" y="779"/>
                  </a:cubicBezTo>
                  <a:close/>
                  <a:moveTo>
                    <a:pt x="503" y="426"/>
                  </a:moveTo>
                  <a:cubicBezTo>
                    <a:pt x="538" y="435"/>
                    <a:pt x="559" y="470"/>
                    <a:pt x="551" y="505"/>
                  </a:cubicBezTo>
                  <a:cubicBezTo>
                    <a:pt x="543" y="540"/>
                    <a:pt x="507" y="562"/>
                    <a:pt x="472" y="554"/>
                  </a:cubicBezTo>
                  <a:cubicBezTo>
                    <a:pt x="437" y="545"/>
                    <a:pt x="415" y="510"/>
                    <a:pt x="424" y="475"/>
                  </a:cubicBezTo>
                  <a:cubicBezTo>
                    <a:pt x="432" y="440"/>
                    <a:pt x="467" y="418"/>
                    <a:pt x="503" y="426"/>
                  </a:cubicBezTo>
                  <a:close/>
                  <a:moveTo>
                    <a:pt x="222" y="396"/>
                  </a:moveTo>
                  <a:cubicBezTo>
                    <a:pt x="195" y="389"/>
                    <a:pt x="191" y="365"/>
                    <a:pt x="200" y="348"/>
                  </a:cubicBezTo>
                  <a:cubicBezTo>
                    <a:pt x="256" y="235"/>
                    <a:pt x="373" y="165"/>
                    <a:pt x="499" y="170"/>
                  </a:cubicBezTo>
                  <a:cubicBezTo>
                    <a:pt x="520" y="170"/>
                    <a:pt x="531" y="186"/>
                    <a:pt x="525" y="210"/>
                  </a:cubicBezTo>
                  <a:cubicBezTo>
                    <a:pt x="520" y="233"/>
                    <a:pt x="483" y="385"/>
                    <a:pt x="483" y="385"/>
                  </a:cubicBezTo>
                  <a:cubicBezTo>
                    <a:pt x="447" y="386"/>
                    <a:pt x="414" y="406"/>
                    <a:pt x="397" y="437"/>
                  </a:cubicBezTo>
                  <a:cubicBezTo>
                    <a:pt x="397" y="437"/>
                    <a:pt x="248" y="402"/>
                    <a:pt x="222" y="396"/>
                  </a:cubicBezTo>
                  <a:close/>
                  <a:moveTo>
                    <a:pt x="628" y="202"/>
                  </a:moveTo>
                  <a:cubicBezTo>
                    <a:pt x="741" y="257"/>
                    <a:pt x="813" y="376"/>
                    <a:pt x="808" y="503"/>
                  </a:cubicBezTo>
                  <a:cubicBezTo>
                    <a:pt x="806" y="518"/>
                    <a:pt x="795" y="533"/>
                    <a:pt x="773" y="527"/>
                  </a:cubicBezTo>
                  <a:cubicBezTo>
                    <a:pt x="751" y="522"/>
                    <a:pt x="592" y="484"/>
                    <a:pt x="592" y="484"/>
                  </a:cubicBezTo>
                  <a:cubicBezTo>
                    <a:pt x="590" y="448"/>
                    <a:pt x="570" y="416"/>
                    <a:pt x="538" y="398"/>
                  </a:cubicBezTo>
                  <a:cubicBezTo>
                    <a:pt x="538" y="398"/>
                    <a:pt x="574" y="249"/>
                    <a:pt x="581" y="221"/>
                  </a:cubicBezTo>
                  <a:cubicBezTo>
                    <a:pt x="588" y="192"/>
                    <a:pt x="605" y="192"/>
                    <a:pt x="628" y="202"/>
                  </a:cubicBezTo>
                  <a:close/>
                  <a:moveTo>
                    <a:pt x="841" y="574"/>
                  </a:moveTo>
                  <a:cubicBezTo>
                    <a:pt x="887" y="379"/>
                    <a:pt x="767" y="183"/>
                    <a:pt x="572" y="137"/>
                  </a:cubicBezTo>
                  <a:cubicBezTo>
                    <a:pt x="377" y="90"/>
                    <a:pt x="181" y="210"/>
                    <a:pt x="134" y="406"/>
                  </a:cubicBezTo>
                  <a:cubicBezTo>
                    <a:pt x="88" y="601"/>
                    <a:pt x="208" y="796"/>
                    <a:pt x="403" y="843"/>
                  </a:cubicBezTo>
                  <a:cubicBezTo>
                    <a:pt x="598" y="890"/>
                    <a:pt x="794" y="769"/>
                    <a:pt x="841" y="5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515152" y="4777661"/>
              <a:ext cx="560315" cy="561902"/>
            </a:xfrm>
            <a:custGeom>
              <a:avLst/>
              <a:gdLst>
                <a:gd name="T0" fmla="*/ 419 w 832"/>
                <a:gd name="T1" fmla="*/ 497 h 832"/>
                <a:gd name="T2" fmla="*/ 419 w 832"/>
                <a:gd name="T3" fmla="*/ 335 h 832"/>
                <a:gd name="T4" fmla="*/ 450 w 832"/>
                <a:gd name="T5" fmla="*/ 0 h 832"/>
                <a:gd name="T6" fmla="*/ 366 w 832"/>
                <a:gd name="T7" fmla="*/ 66 h 832"/>
                <a:gd name="T8" fmla="*/ 285 w 832"/>
                <a:gd name="T9" fmla="*/ 20 h 832"/>
                <a:gd name="T10" fmla="*/ 234 w 832"/>
                <a:gd name="T11" fmla="*/ 114 h 832"/>
                <a:gd name="T12" fmla="*/ 146 w 832"/>
                <a:gd name="T13" fmla="*/ 98 h 832"/>
                <a:gd name="T14" fmla="*/ 135 w 832"/>
                <a:gd name="T15" fmla="*/ 206 h 832"/>
                <a:gd name="T16" fmla="*/ 41 w 832"/>
                <a:gd name="T17" fmla="*/ 232 h 832"/>
                <a:gd name="T18" fmla="*/ 75 w 832"/>
                <a:gd name="T19" fmla="*/ 336 h 832"/>
                <a:gd name="T20" fmla="*/ 0 w 832"/>
                <a:gd name="T21" fmla="*/ 382 h 832"/>
                <a:gd name="T22" fmla="*/ 69 w 832"/>
                <a:gd name="T23" fmla="*/ 466 h 832"/>
                <a:gd name="T24" fmla="*/ 18 w 832"/>
                <a:gd name="T25" fmla="*/ 543 h 832"/>
                <a:gd name="T26" fmla="*/ 114 w 832"/>
                <a:gd name="T27" fmla="*/ 594 h 832"/>
                <a:gd name="T28" fmla="*/ 98 w 832"/>
                <a:gd name="T29" fmla="*/ 686 h 832"/>
                <a:gd name="T30" fmla="*/ 205 w 832"/>
                <a:gd name="T31" fmla="*/ 697 h 832"/>
                <a:gd name="T32" fmla="*/ 222 w 832"/>
                <a:gd name="T33" fmla="*/ 785 h 832"/>
                <a:gd name="T34" fmla="*/ 325 w 832"/>
                <a:gd name="T35" fmla="*/ 757 h 832"/>
                <a:gd name="T36" fmla="*/ 382 w 832"/>
                <a:gd name="T37" fmla="*/ 832 h 832"/>
                <a:gd name="T38" fmla="*/ 465 w 832"/>
                <a:gd name="T39" fmla="*/ 767 h 832"/>
                <a:gd name="T40" fmla="*/ 547 w 832"/>
                <a:gd name="T41" fmla="*/ 812 h 832"/>
                <a:gd name="T42" fmla="*/ 598 w 832"/>
                <a:gd name="T43" fmla="*/ 721 h 832"/>
                <a:gd name="T44" fmla="*/ 686 w 832"/>
                <a:gd name="T45" fmla="*/ 734 h 832"/>
                <a:gd name="T46" fmla="*/ 700 w 832"/>
                <a:gd name="T47" fmla="*/ 631 h 832"/>
                <a:gd name="T48" fmla="*/ 790 w 832"/>
                <a:gd name="T49" fmla="*/ 600 h 832"/>
                <a:gd name="T50" fmla="*/ 763 w 832"/>
                <a:gd name="T51" fmla="*/ 500 h 832"/>
                <a:gd name="T52" fmla="*/ 832 w 832"/>
                <a:gd name="T53" fmla="*/ 450 h 832"/>
                <a:gd name="T54" fmla="*/ 770 w 832"/>
                <a:gd name="T55" fmla="*/ 367 h 832"/>
                <a:gd name="T56" fmla="*/ 813 w 832"/>
                <a:gd name="T57" fmla="*/ 289 h 832"/>
                <a:gd name="T58" fmla="*/ 724 w 832"/>
                <a:gd name="T59" fmla="*/ 237 h 832"/>
                <a:gd name="T60" fmla="*/ 734 w 832"/>
                <a:gd name="T61" fmla="*/ 146 h 832"/>
                <a:gd name="T62" fmla="*/ 630 w 832"/>
                <a:gd name="T63" fmla="*/ 132 h 832"/>
                <a:gd name="T64" fmla="*/ 609 w 832"/>
                <a:gd name="T65" fmla="*/ 46 h 832"/>
                <a:gd name="T66" fmla="*/ 508 w 832"/>
                <a:gd name="T67" fmla="*/ 73 h 832"/>
                <a:gd name="T68" fmla="*/ 450 w 832"/>
                <a:gd name="T69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2" h="832">
                  <a:moveTo>
                    <a:pt x="501" y="416"/>
                  </a:moveTo>
                  <a:cubicBezTo>
                    <a:pt x="501" y="461"/>
                    <a:pt x="464" y="497"/>
                    <a:pt x="419" y="497"/>
                  </a:cubicBezTo>
                  <a:cubicBezTo>
                    <a:pt x="374" y="497"/>
                    <a:pt x="338" y="461"/>
                    <a:pt x="338" y="416"/>
                  </a:cubicBezTo>
                  <a:cubicBezTo>
                    <a:pt x="338" y="371"/>
                    <a:pt x="374" y="335"/>
                    <a:pt x="419" y="335"/>
                  </a:cubicBezTo>
                  <a:cubicBezTo>
                    <a:pt x="464" y="335"/>
                    <a:pt x="501" y="371"/>
                    <a:pt x="501" y="416"/>
                  </a:cubicBezTo>
                  <a:close/>
                  <a:moveTo>
                    <a:pt x="450" y="0"/>
                  </a:moveTo>
                  <a:lnTo>
                    <a:pt x="383" y="0"/>
                  </a:lnTo>
                  <a:lnTo>
                    <a:pt x="366" y="66"/>
                  </a:lnTo>
                  <a:cubicBezTo>
                    <a:pt x="352" y="68"/>
                    <a:pt x="339" y="71"/>
                    <a:pt x="326" y="75"/>
                  </a:cubicBezTo>
                  <a:lnTo>
                    <a:pt x="285" y="20"/>
                  </a:lnTo>
                  <a:lnTo>
                    <a:pt x="224" y="46"/>
                  </a:lnTo>
                  <a:lnTo>
                    <a:pt x="234" y="114"/>
                  </a:lnTo>
                  <a:cubicBezTo>
                    <a:pt x="224" y="121"/>
                    <a:pt x="214" y="127"/>
                    <a:pt x="205" y="134"/>
                  </a:cubicBezTo>
                  <a:lnTo>
                    <a:pt x="146" y="98"/>
                  </a:lnTo>
                  <a:lnTo>
                    <a:pt x="99" y="145"/>
                  </a:lnTo>
                  <a:lnTo>
                    <a:pt x="135" y="206"/>
                  </a:lnTo>
                  <a:cubicBezTo>
                    <a:pt x="126" y="217"/>
                    <a:pt x="118" y="229"/>
                    <a:pt x="111" y="242"/>
                  </a:cubicBezTo>
                  <a:lnTo>
                    <a:pt x="41" y="232"/>
                  </a:lnTo>
                  <a:lnTo>
                    <a:pt x="17" y="294"/>
                  </a:lnTo>
                  <a:lnTo>
                    <a:pt x="75" y="336"/>
                  </a:lnTo>
                  <a:cubicBezTo>
                    <a:pt x="72" y="346"/>
                    <a:pt x="71" y="355"/>
                    <a:pt x="69" y="365"/>
                  </a:cubicBezTo>
                  <a:lnTo>
                    <a:pt x="0" y="382"/>
                  </a:lnTo>
                  <a:lnTo>
                    <a:pt x="0" y="448"/>
                  </a:lnTo>
                  <a:lnTo>
                    <a:pt x="69" y="466"/>
                  </a:lnTo>
                  <a:cubicBezTo>
                    <a:pt x="71" y="478"/>
                    <a:pt x="73" y="490"/>
                    <a:pt x="76" y="501"/>
                  </a:cubicBezTo>
                  <a:lnTo>
                    <a:pt x="18" y="543"/>
                  </a:lnTo>
                  <a:lnTo>
                    <a:pt x="43" y="604"/>
                  </a:lnTo>
                  <a:lnTo>
                    <a:pt x="114" y="594"/>
                  </a:lnTo>
                  <a:cubicBezTo>
                    <a:pt x="120" y="605"/>
                    <a:pt x="127" y="616"/>
                    <a:pt x="135" y="626"/>
                  </a:cubicBezTo>
                  <a:lnTo>
                    <a:pt x="98" y="686"/>
                  </a:lnTo>
                  <a:lnTo>
                    <a:pt x="145" y="733"/>
                  </a:lnTo>
                  <a:lnTo>
                    <a:pt x="205" y="697"/>
                  </a:lnTo>
                  <a:cubicBezTo>
                    <a:pt x="214" y="704"/>
                    <a:pt x="224" y="711"/>
                    <a:pt x="233" y="717"/>
                  </a:cubicBezTo>
                  <a:lnTo>
                    <a:pt x="222" y="785"/>
                  </a:lnTo>
                  <a:lnTo>
                    <a:pt x="283" y="811"/>
                  </a:lnTo>
                  <a:lnTo>
                    <a:pt x="325" y="757"/>
                  </a:lnTo>
                  <a:cubicBezTo>
                    <a:pt x="338" y="761"/>
                    <a:pt x="352" y="764"/>
                    <a:pt x="366" y="766"/>
                  </a:cubicBezTo>
                  <a:lnTo>
                    <a:pt x="382" y="832"/>
                  </a:lnTo>
                  <a:lnTo>
                    <a:pt x="448" y="832"/>
                  </a:lnTo>
                  <a:lnTo>
                    <a:pt x="465" y="767"/>
                  </a:lnTo>
                  <a:cubicBezTo>
                    <a:pt x="479" y="765"/>
                    <a:pt x="493" y="762"/>
                    <a:pt x="507" y="759"/>
                  </a:cubicBezTo>
                  <a:lnTo>
                    <a:pt x="547" y="812"/>
                  </a:lnTo>
                  <a:lnTo>
                    <a:pt x="607" y="786"/>
                  </a:lnTo>
                  <a:lnTo>
                    <a:pt x="598" y="721"/>
                  </a:lnTo>
                  <a:cubicBezTo>
                    <a:pt x="609" y="715"/>
                    <a:pt x="620" y="708"/>
                    <a:pt x="630" y="700"/>
                  </a:cubicBezTo>
                  <a:lnTo>
                    <a:pt x="686" y="734"/>
                  </a:lnTo>
                  <a:lnTo>
                    <a:pt x="733" y="687"/>
                  </a:lnTo>
                  <a:lnTo>
                    <a:pt x="700" y="631"/>
                  </a:lnTo>
                  <a:cubicBezTo>
                    <a:pt x="710" y="618"/>
                    <a:pt x="719" y="605"/>
                    <a:pt x="727" y="591"/>
                  </a:cubicBezTo>
                  <a:lnTo>
                    <a:pt x="790" y="600"/>
                  </a:lnTo>
                  <a:lnTo>
                    <a:pt x="815" y="538"/>
                  </a:lnTo>
                  <a:lnTo>
                    <a:pt x="763" y="500"/>
                  </a:lnTo>
                  <a:cubicBezTo>
                    <a:pt x="766" y="489"/>
                    <a:pt x="768" y="477"/>
                    <a:pt x="770" y="465"/>
                  </a:cubicBezTo>
                  <a:lnTo>
                    <a:pt x="832" y="450"/>
                  </a:lnTo>
                  <a:lnTo>
                    <a:pt x="832" y="384"/>
                  </a:lnTo>
                  <a:lnTo>
                    <a:pt x="770" y="367"/>
                  </a:lnTo>
                  <a:cubicBezTo>
                    <a:pt x="768" y="353"/>
                    <a:pt x="765" y="340"/>
                    <a:pt x="762" y="327"/>
                  </a:cubicBezTo>
                  <a:lnTo>
                    <a:pt x="813" y="289"/>
                  </a:lnTo>
                  <a:lnTo>
                    <a:pt x="788" y="228"/>
                  </a:lnTo>
                  <a:lnTo>
                    <a:pt x="724" y="237"/>
                  </a:lnTo>
                  <a:cubicBezTo>
                    <a:pt x="717" y="224"/>
                    <a:pt x="709" y="212"/>
                    <a:pt x="700" y="201"/>
                  </a:cubicBezTo>
                  <a:lnTo>
                    <a:pt x="734" y="146"/>
                  </a:lnTo>
                  <a:lnTo>
                    <a:pt x="687" y="99"/>
                  </a:lnTo>
                  <a:lnTo>
                    <a:pt x="630" y="132"/>
                  </a:lnTo>
                  <a:cubicBezTo>
                    <a:pt x="620" y="124"/>
                    <a:pt x="610" y="117"/>
                    <a:pt x="599" y="111"/>
                  </a:cubicBezTo>
                  <a:lnTo>
                    <a:pt x="609" y="46"/>
                  </a:lnTo>
                  <a:lnTo>
                    <a:pt x="549" y="21"/>
                  </a:lnTo>
                  <a:lnTo>
                    <a:pt x="508" y="73"/>
                  </a:lnTo>
                  <a:cubicBezTo>
                    <a:pt x="494" y="70"/>
                    <a:pt x="480" y="67"/>
                    <a:pt x="465" y="65"/>
                  </a:cubicBezTo>
                  <a:lnTo>
                    <a:pt x="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076405" y="4120271"/>
              <a:ext cx="1282533" cy="1284121"/>
            </a:xfrm>
            <a:custGeom>
              <a:avLst/>
              <a:gdLst>
                <a:gd name="T0" fmla="*/ 586 w 1904"/>
                <a:gd name="T1" fmla="*/ 324 h 1906"/>
                <a:gd name="T2" fmla="*/ 1811 w 1904"/>
                <a:gd name="T3" fmla="*/ 543 h 1906"/>
                <a:gd name="T4" fmla="*/ 1521 w 1904"/>
                <a:gd name="T5" fmla="*/ 383 h 1906"/>
                <a:gd name="T6" fmla="*/ 1337 w 1904"/>
                <a:gd name="T7" fmla="*/ 247 h 1906"/>
                <a:gd name="T8" fmla="*/ 1121 w 1904"/>
                <a:gd name="T9" fmla="*/ 14 h 1906"/>
                <a:gd name="T10" fmla="*/ 882 w 1904"/>
                <a:gd name="T11" fmla="*/ 0 h 1906"/>
                <a:gd name="T12" fmla="*/ 652 w 1904"/>
                <a:gd name="T13" fmla="*/ 208 h 1906"/>
                <a:gd name="T14" fmla="*/ 453 w 1904"/>
                <a:gd name="T15" fmla="*/ 324 h 1906"/>
                <a:gd name="T16" fmla="*/ 152 w 1904"/>
                <a:gd name="T17" fmla="*/ 431 h 1906"/>
                <a:gd name="T18" fmla="*/ 53 w 1904"/>
                <a:gd name="T19" fmla="*/ 633 h 1906"/>
                <a:gd name="T20" fmla="*/ 148 w 1904"/>
                <a:gd name="T21" fmla="*/ 937 h 1906"/>
                <a:gd name="T22" fmla="*/ 175 w 1904"/>
                <a:gd name="T23" fmla="*/ 1165 h 1906"/>
                <a:gd name="T24" fmla="*/ 170 w 1904"/>
                <a:gd name="T25" fmla="*/ 1494 h 1906"/>
                <a:gd name="T26" fmla="*/ 322 w 1904"/>
                <a:gd name="T27" fmla="*/ 1667 h 1906"/>
                <a:gd name="T28" fmla="*/ 640 w 1904"/>
                <a:gd name="T29" fmla="*/ 1704 h 1906"/>
                <a:gd name="T30" fmla="*/ 856 w 1904"/>
                <a:gd name="T31" fmla="*/ 1764 h 1906"/>
                <a:gd name="T32" fmla="*/ 1172 w 1904"/>
                <a:gd name="T33" fmla="*/ 1884 h 1906"/>
                <a:gd name="T34" fmla="*/ 1366 w 1904"/>
                <a:gd name="T35" fmla="*/ 1816 h 1906"/>
                <a:gd name="T36" fmla="*/ 1528 w 1904"/>
                <a:gd name="T37" fmla="*/ 1536 h 1906"/>
                <a:gd name="T38" fmla="*/ 1662 w 1904"/>
                <a:gd name="T39" fmla="*/ 1359 h 1906"/>
                <a:gd name="T40" fmla="*/ 1890 w 1904"/>
                <a:gd name="T41" fmla="*/ 1127 h 1906"/>
                <a:gd name="T42" fmla="*/ 1904 w 1904"/>
                <a:gd name="T43" fmla="*/ 913 h 1906"/>
                <a:gd name="T44" fmla="*/ 1701 w 1904"/>
                <a:gd name="T45" fmla="*/ 649 h 1906"/>
                <a:gd name="T46" fmla="*/ 1295 w 1904"/>
                <a:gd name="T47" fmla="*/ 845 h 1906"/>
                <a:gd name="T48" fmla="*/ 1217 w 1904"/>
                <a:gd name="T49" fmla="*/ 646 h 1906"/>
                <a:gd name="T50" fmla="*/ 1416 w 1904"/>
                <a:gd name="T51" fmla="*/ 785 h 1906"/>
                <a:gd name="T52" fmla="*/ 1442 w 1904"/>
                <a:gd name="T53" fmla="*/ 1085 h 1906"/>
                <a:gd name="T54" fmla="*/ 1278 w 1904"/>
                <a:gd name="T55" fmla="*/ 1124 h 1906"/>
                <a:gd name="T56" fmla="*/ 1365 w 1904"/>
                <a:gd name="T57" fmla="*/ 928 h 1906"/>
                <a:gd name="T58" fmla="*/ 1203 w 1904"/>
                <a:gd name="T59" fmla="*/ 1383 h 1906"/>
                <a:gd name="T60" fmla="*/ 1060 w 1904"/>
                <a:gd name="T61" fmla="*/ 1296 h 1906"/>
                <a:gd name="T62" fmla="*/ 1259 w 1904"/>
                <a:gd name="T63" fmla="*/ 1218 h 1906"/>
                <a:gd name="T64" fmla="*/ 906 w 1904"/>
                <a:gd name="T65" fmla="*/ 1436 h 1906"/>
                <a:gd name="T66" fmla="*/ 715 w 1904"/>
                <a:gd name="T67" fmla="*/ 1286 h 1906"/>
                <a:gd name="T68" fmla="*/ 922 w 1904"/>
                <a:gd name="T69" fmla="*/ 1305 h 1906"/>
                <a:gd name="T70" fmla="*/ 522 w 1904"/>
                <a:gd name="T71" fmla="*/ 1204 h 1906"/>
                <a:gd name="T72" fmla="*/ 610 w 1904"/>
                <a:gd name="T73" fmla="*/ 1060 h 1906"/>
                <a:gd name="T74" fmla="*/ 687 w 1904"/>
                <a:gd name="T75" fmla="*/ 1260 h 1906"/>
                <a:gd name="T76" fmla="*/ 456 w 1904"/>
                <a:gd name="T77" fmla="*/ 825 h 1906"/>
                <a:gd name="T78" fmla="*/ 619 w 1904"/>
                <a:gd name="T79" fmla="*/ 786 h 1906"/>
                <a:gd name="T80" fmla="*/ 533 w 1904"/>
                <a:gd name="T81" fmla="*/ 982 h 1906"/>
                <a:gd name="T82" fmla="*/ 702 w 1904"/>
                <a:gd name="T83" fmla="*/ 522 h 1906"/>
                <a:gd name="T84" fmla="*/ 845 w 1904"/>
                <a:gd name="T85" fmla="*/ 610 h 1906"/>
                <a:gd name="T86" fmla="*/ 645 w 1904"/>
                <a:gd name="T87" fmla="*/ 688 h 1906"/>
                <a:gd name="T88" fmla="*/ 1094 w 1904"/>
                <a:gd name="T89" fmla="*/ 1195 h 1906"/>
                <a:gd name="T90" fmla="*/ 1190 w 1904"/>
                <a:gd name="T91" fmla="*/ 824 h 1906"/>
                <a:gd name="T92" fmla="*/ 1074 w 1904"/>
                <a:gd name="T93" fmla="*/ 461 h 1906"/>
                <a:gd name="T94" fmla="*/ 1113 w 1904"/>
                <a:gd name="T95" fmla="*/ 625 h 1906"/>
                <a:gd name="T96" fmla="*/ 917 w 1904"/>
                <a:gd name="T97" fmla="*/ 539 h 1906"/>
                <a:gd name="T98" fmla="*/ 1286 w 1904"/>
                <a:gd name="T99" fmla="*/ 1526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4" h="1906">
                  <a:moveTo>
                    <a:pt x="1319" y="1582"/>
                  </a:moveTo>
                  <a:cubicBezTo>
                    <a:pt x="971" y="1784"/>
                    <a:pt x="526" y="1667"/>
                    <a:pt x="323" y="1319"/>
                  </a:cubicBezTo>
                  <a:cubicBezTo>
                    <a:pt x="121" y="972"/>
                    <a:pt x="239" y="526"/>
                    <a:pt x="586" y="324"/>
                  </a:cubicBezTo>
                  <a:cubicBezTo>
                    <a:pt x="934" y="122"/>
                    <a:pt x="1379" y="239"/>
                    <a:pt x="1581" y="587"/>
                  </a:cubicBezTo>
                  <a:cubicBezTo>
                    <a:pt x="1784" y="934"/>
                    <a:pt x="1666" y="1380"/>
                    <a:pt x="1319" y="1582"/>
                  </a:cubicBezTo>
                  <a:close/>
                  <a:moveTo>
                    <a:pt x="1811" y="543"/>
                  </a:moveTo>
                  <a:lnTo>
                    <a:pt x="1735" y="412"/>
                  </a:lnTo>
                  <a:lnTo>
                    <a:pt x="1585" y="453"/>
                  </a:lnTo>
                  <a:cubicBezTo>
                    <a:pt x="1565" y="428"/>
                    <a:pt x="1544" y="405"/>
                    <a:pt x="1521" y="383"/>
                  </a:cubicBezTo>
                  <a:lnTo>
                    <a:pt x="1583" y="239"/>
                  </a:lnTo>
                  <a:lnTo>
                    <a:pt x="1461" y="148"/>
                  </a:lnTo>
                  <a:lnTo>
                    <a:pt x="1337" y="247"/>
                  </a:lnTo>
                  <a:cubicBezTo>
                    <a:pt x="1313" y="234"/>
                    <a:pt x="1289" y="223"/>
                    <a:pt x="1265" y="212"/>
                  </a:cubicBezTo>
                  <a:lnTo>
                    <a:pt x="1268" y="53"/>
                  </a:lnTo>
                  <a:lnTo>
                    <a:pt x="1121" y="14"/>
                  </a:lnTo>
                  <a:lnTo>
                    <a:pt x="1042" y="154"/>
                  </a:lnTo>
                  <a:cubicBezTo>
                    <a:pt x="1010" y="151"/>
                    <a:pt x="977" y="149"/>
                    <a:pt x="944" y="150"/>
                  </a:cubicBezTo>
                  <a:lnTo>
                    <a:pt x="882" y="0"/>
                  </a:lnTo>
                  <a:lnTo>
                    <a:pt x="733" y="22"/>
                  </a:lnTo>
                  <a:lnTo>
                    <a:pt x="716" y="185"/>
                  </a:lnTo>
                  <a:cubicBezTo>
                    <a:pt x="695" y="192"/>
                    <a:pt x="673" y="199"/>
                    <a:pt x="652" y="208"/>
                  </a:cubicBezTo>
                  <a:lnTo>
                    <a:pt x="539" y="90"/>
                  </a:lnTo>
                  <a:lnTo>
                    <a:pt x="409" y="166"/>
                  </a:lnTo>
                  <a:lnTo>
                    <a:pt x="453" y="324"/>
                  </a:lnTo>
                  <a:cubicBezTo>
                    <a:pt x="432" y="341"/>
                    <a:pt x="412" y="358"/>
                    <a:pt x="393" y="377"/>
                  </a:cubicBezTo>
                  <a:lnTo>
                    <a:pt x="244" y="310"/>
                  </a:lnTo>
                  <a:lnTo>
                    <a:pt x="152" y="431"/>
                  </a:lnTo>
                  <a:lnTo>
                    <a:pt x="252" y="559"/>
                  </a:lnTo>
                  <a:cubicBezTo>
                    <a:pt x="238" y="584"/>
                    <a:pt x="225" y="610"/>
                    <a:pt x="214" y="636"/>
                  </a:cubicBezTo>
                  <a:lnTo>
                    <a:pt x="53" y="633"/>
                  </a:lnTo>
                  <a:lnTo>
                    <a:pt x="15" y="779"/>
                  </a:lnTo>
                  <a:lnTo>
                    <a:pt x="154" y="859"/>
                  </a:lnTo>
                  <a:cubicBezTo>
                    <a:pt x="151" y="884"/>
                    <a:pt x="149" y="911"/>
                    <a:pt x="148" y="937"/>
                  </a:cubicBezTo>
                  <a:lnTo>
                    <a:pt x="0" y="993"/>
                  </a:lnTo>
                  <a:lnTo>
                    <a:pt x="20" y="1144"/>
                  </a:lnTo>
                  <a:lnTo>
                    <a:pt x="175" y="1165"/>
                  </a:lnTo>
                  <a:cubicBezTo>
                    <a:pt x="184" y="1195"/>
                    <a:pt x="193" y="1226"/>
                    <a:pt x="205" y="1256"/>
                  </a:cubicBezTo>
                  <a:lnTo>
                    <a:pt x="94" y="1363"/>
                  </a:lnTo>
                  <a:lnTo>
                    <a:pt x="170" y="1494"/>
                  </a:lnTo>
                  <a:lnTo>
                    <a:pt x="318" y="1454"/>
                  </a:lnTo>
                  <a:cubicBezTo>
                    <a:pt x="338" y="1480"/>
                    <a:pt x="359" y="1504"/>
                    <a:pt x="382" y="1527"/>
                  </a:cubicBezTo>
                  <a:lnTo>
                    <a:pt x="322" y="1667"/>
                  </a:lnTo>
                  <a:lnTo>
                    <a:pt x="443" y="1758"/>
                  </a:lnTo>
                  <a:lnTo>
                    <a:pt x="561" y="1665"/>
                  </a:lnTo>
                  <a:cubicBezTo>
                    <a:pt x="587" y="1679"/>
                    <a:pt x="613" y="1693"/>
                    <a:pt x="640" y="1704"/>
                  </a:cubicBezTo>
                  <a:lnTo>
                    <a:pt x="637" y="1853"/>
                  </a:lnTo>
                  <a:lnTo>
                    <a:pt x="784" y="1892"/>
                  </a:lnTo>
                  <a:lnTo>
                    <a:pt x="856" y="1764"/>
                  </a:lnTo>
                  <a:cubicBezTo>
                    <a:pt x="893" y="1768"/>
                    <a:pt x="930" y="1771"/>
                    <a:pt x="967" y="1770"/>
                  </a:cubicBezTo>
                  <a:lnTo>
                    <a:pt x="1023" y="1906"/>
                  </a:lnTo>
                  <a:lnTo>
                    <a:pt x="1172" y="1884"/>
                  </a:lnTo>
                  <a:lnTo>
                    <a:pt x="1187" y="1738"/>
                  </a:lnTo>
                  <a:cubicBezTo>
                    <a:pt x="1213" y="1730"/>
                    <a:pt x="1239" y="1721"/>
                    <a:pt x="1265" y="1711"/>
                  </a:cubicBezTo>
                  <a:lnTo>
                    <a:pt x="1366" y="1816"/>
                  </a:lnTo>
                  <a:lnTo>
                    <a:pt x="1496" y="1740"/>
                  </a:lnTo>
                  <a:lnTo>
                    <a:pt x="1457" y="1599"/>
                  </a:lnTo>
                  <a:cubicBezTo>
                    <a:pt x="1482" y="1579"/>
                    <a:pt x="1506" y="1558"/>
                    <a:pt x="1528" y="1536"/>
                  </a:cubicBezTo>
                  <a:lnTo>
                    <a:pt x="1661" y="1595"/>
                  </a:lnTo>
                  <a:lnTo>
                    <a:pt x="1753" y="1475"/>
                  </a:lnTo>
                  <a:lnTo>
                    <a:pt x="1662" y="1359"/>
                  </a:lnTo>
                  <a:cubicBezTo>
                    <a:pt x="1678" y="1330"/>
                    <a:pt x="1692" y="1300"/>
                    <a:pt x="1705" y="1270"/>
                  </a:cubicBezTo>
                  <a:lnTo>
                    <a:pt x="1852" y="1273"/>
                  </a:lnTo>
                  <a:lnTo>
                    <a:pt x="1890" y="1127"/>
                  </a:lnTo>
                  <a:lnTo>
                    <a:pt x="1760" y="1053"/>
                  </a:lnTo>
                  <a:cubicBezTo>
                    <a:pt x="1763" y="1024"/>
                    <a:pt x="1765" y="995"/>
                    <a:pt x="1765" y="966"/>
                  </a:cubicBezTo>
                  <a:lnTo>
                    <a:pt x="1904" y="913"/>
                  </a:lnTo>
                  <a:lnTo>
                    <a:pt x="1885" y="762"/>
                  </a:lnTo>
                  <a:lnTo>
                    <a:pt x="1734" y="742"/>
                  </a:lnTo>
                  <a:cubicBezTo>
                    <a:pt x="1725" y="710"/>
                    <a:pt x="1714" y="679"/>
                    <a:pt x="1701" y="649"/>
                  </a:cubicBezTo>
                  <a:lnTo>
                    <a:pt x="1811" y="543"/>
                  </a:lnTo>
                  <a:close/>
                  <a:moveTo>
                    <a:pt x="1350" y="876"/>
                  </a:moveTo>
                  <a:cubicBezTo>
                    <a:pt x="1291" y="906"/>
                    <a:pt x="1295" y="845"/>
                    <a:pt x="1295" y="845"/>
                  </a:cubicBezTo>
                  <a:cubicBezTo>
                    <a:pt x="1295" y="845"/>
                    <a:pt x="1299" y="825"/>
                    <a:pt x="1269" y="775"/>
                  </a:cubicBezTo>
                  <a:cubicBezTo>
                    <a:pt x="1242" y="727"/>
                    <a:pt x="1217" y="715"/>
                    <a:pt x="1217" y="715"/>
                  </a:cubicBezTo>
                  <a:cubicBezTo>
                    <a:pt x="1217" y="715"/>
                    <a:pt x="1169" y="685"/>
                    <a:pt x="1217" y="646"/>
                  </a:cubicBezTo>
                  <a:cubicBezTo>
                    <a:pt x="1279" y="597"/>
                    <a:pt x="1321" y="634"/>
                    <a:pt x="1321" y="634"/>
                  </a:cubicBezTo>
                  <a:cubicBezTo>
                    <a:pt x="1321" y="634"/>
                    <a:pt x="1360" y="662"/>
                    <a:pt x="1383" y="702"/>
                  </a:cubicBezTo>
                  <a:cubicBezTo>
                    <a:pt x="1412" y="752"/>
                    <a:pt x="1416" y="785"/>
                    <a:pt x="1416" y="785"/>
                  </a:cubicBezTo>
                  <a:cubicBezTo>
                    <a:pt x="1416" y="785"/>
                    <a:pt x="1430" y="836"/>
                    <a:pt x="1350" y="876"/>
                  </a:cubicBezTo>
                  <a:close/>
                  <a:moveTo>
                    <a:pt x="1446" y="993"/>
                  </a:moveTo>
                  <a:cubicBezTo>
                    <a:pt x="1446" y="993"/>
                    <a:pt x="1454" y="1040"/>
                    <a:pt x="1442" y="1085"/>
                  </a:cubicBezTo>
                  <a:cubicBezTo>
                    <a:pt x="1427" y="1141"/>
                    <a:pt x="1407" y="1167"/>
                    <a:pt x="1407" y="1167"/>
                  </a:cubicBezTo>
                  <a:cubicBezTo>
                    <a:pt x="1407" y="1167"/>
                    <a:pt x="1380" y="1213"/>
                    <a:pt x="1296" y="1184"/>
                  </a:cubicBezTo>
                  <a:cubicBezTo>
                    <a:pt x="1233" y="1164"/>
                    <a:pt x="1278" y="1124"/>
                    <a:pt x="1278" y="1124"/>
                  </a:cubicBezTo>
                  <a:cubicBezTo>
                    <a:pt x="1278" y="1124"/>
                    <a:pt x="1295" y="1112"/>
                    <a:pt x="1310" y="1056"/>
                  </a:cubicBezTo>
                  <a:cubicBezTo>
                    <a:pt x="1324" y="1002"/>
                    <a:pt x="1316" y="977"/>
                    <a:pt x="1316" y="977"/>
                  </a:cubicBezTo>
                  <a:cubicBezTo>
                    <a:pt x="1316" y="977"/>
                    <a:pt x="1303" y="921"/>
                    <a:pt x="1365" y="928"/>
                  </a:cubicBezTo>
                  <a:cubicBezTo>
                    <a:pt x="1443" y="937"/>
                    <a:pt x="1446" y="993"/>
                    <a:pt x="1446" y="993"/>
                  </a:cubicBezTo>
                  <a:close/>
                  <a:moveTo>
                    <a:pt x="1272" y="1321"/>
                  </a:moveTo>
                  <a:cubicBezTo>
                    <a:pt x="1272" y="1321"/>
                    <a:pt x="1244" y="1360"/>
                    <a:pt x="1203" y="1383"/>
                  </a:cubicBezTo>
                  <a:cubicBezTo>
                    <a:pt x="1153" y="1413"/>
                    <a:pt x="1120" y="1417"/>
                    <a:pt x="1120" y="1417"/>
                  </a:cubicBezTo>
                  <a:cubicBezTo>
                    <a:pt x="1120" y="1417"/>
                    <a:pt x="1069" y="1430"/>
                    <a:pt x="1030" y="1350"/>
                  </a:cubicBezTo>
                  <a:cubicBezTo>
                    <a:pt x="999" y="1292"/>
                    <a:pt x="1060" y="1296"/>
                    <a:pt x="1060" y="1296"/>
                  </a:cubicBezTo>
                  <a:cubicBezTo>
                    <a:pt x="1060" y="1296"/>
                    <a:pt x="1080" y="1299"/>
                    <a:pt x="1130" y="1270"/>
                  </a:cubicBezTo>
                  <a:cubicBezTo>
                    <a:pt x="1179" y="1242"/>
                    <a:pt x="1190" y="1218"/>
                    <a:pt x="1190" y="1218"/>
                  </a:cubicBezTo>
                  <a:cubicBezTo>
                    <a:pt x="1190" y="1218"/>
                    <a:pt x="1221" y="1169"/>
                    <a:pt x="1259" y="1218"/>
                  </a:cubicBezTo>
                  <a:cubicBezTo>
                    <a:pt x="1309" y="1279"/>
                    <a:pt x="1272" y="1321"/>
                    <a:pt x="1272" y="1321"/>
                  </a:cubicBezTo>
                  <a:close/>
                  <a:moveTo>
                    <a:pt x="971" y="1355"/>
                  </a:moveTo>
                  <a:cubicBezTo>
                    <a:pt x="962" y="1433"/>
                    <a:pt x="906" y="1436"/>
                    <a:pt x="906" y="1436"/>
                  </a:cubicBezTo>
                  <a:cubicBezTo>
                    <a:pt x="906" y="1436"/>
                    <a:pt x="859" y="1444"/>
                    <a:pt x="814" y="1432"/>
                  </a:cubicBezTo>
                  <a:cubicBezTo>
                    <a:pt x="758" y="1417"/>
                    <a:pt x="732" y="1397"/>
                    <a:pt x="732" y="1397"/>
                  </a:cubicBezTo>
                  <a:cubicBezTo>
                    <a:pt x="732" y="1397"/>
                    <a:pt x="686" y="1370"/>
                    <a:pt x="715" y="1286"/>
                  </a:cubicBezTo>
                  <a:cubicBezTo>
                    <a:pt x="735" y="1223"/>
                    <a:pt x="775" y="1268"/>
                    <a:pt x="775" y="1268"/>
                  </a:cubicBezTo>
                  <a:cubicBezTo>
                    <a:pt x="775" y="1268"/>
                    <a:pt x="787" y="1285"/>
                    <a:pt x="843" y="1300"/>
                  </a:cubicBezTo>
                  <a:cubicBezTo>
                    <a:pt x="897" y="1314"/>
                    <a:pt x="922" y="1305"/>
                    <a:pt x="922" y="1305"/>
                  </a:cubicBezTo>
                  <a:cubicBezTo>
                    <a:pt x="922" y="1305"/>
                    <a:pt x="978" y="1293"/>
                    <a:pt x="971" y="1355"/>
                  </a:cubicBezTo>
                  <a:close/>
                  <a:moveTo>
                    <a:pt x="584" y="1272"/>
                  </a:moveTo>
                  <a:cubicBezTo>
                    <a:pt x="584" y="1272"/>
                    <a:pt x="545" y="1244"/>
                    <a:pt x="522" y="1204"/>
                  </a:cubicBezTo>
                  <a:cubicBezTo>
                    <a:pt x="493" y="1154"/>
                    <a:pt x="489" y="1121"/>
                    <a:pt x="489" y="1121"/>
                  </a:cubicBezTo>
                  <a:cubicBezTo>
                    <a:pt x="489" y="1121"/>
                    <a:pt x="475" y="1070"/>
                    <a:pt x="555" y="1030"/>
                  </a:cubicBezTo>
                  <a:cubicBezTo>
                    <a:pt x="614" y="1000"/>
                    <a:pt x="610" y="1060"/>
                    <a:pt x="610" y="1060"/>
                  </a:cubicBezTo>
                  <a:cubicBezTo>
                    <a:pt x="610" y="1060"/>
                    <a:pt x="606" y="1080"/>
                    <a:pt x="636" y="1131"/>
                  </a:cubicBezTo>
                  <a:cubicBezTo>
                    <a:pt x="663" y="1179"/>
                    <a:pt x="687" y="1191"/>
                    <a:pt x="687" y="1191"/>
                  </a:cubicBezTo>
                  <a:cubicBezTo>
                    <a:pt x="687" y="1191"/>
                    <a:pt x="736" y="1221"/>
                    <a:pt x="687" y="1260"/>
                  </a:cubicBezTo>
                  <a:cubicBezTo>
                    <a:pt x="626" y="1309"/>
                    <a:pt x="584" y="1272"/>
                    <a:pt x="584" y="1272"/>
                  </a:cubicBezTo>
                  <a:close/>
                  <a:moveTo>
                    <a:pt x="451" y="917"/>
                  </a:moveTo>
                  <a:cubicBezTo>
                    <a:pt x="451" y="917"/>
                    <a:pt x="444" y="870"/>
                    <a:pt x="456" y="825"/>
                  </a:cubicBezTo>
                  <a:cubicBezTo>
                    <a:pt x="470" y="769"/>
                    <a:pt x="491" y="743"/>
                    <a:pt x="491" y="743"/>
                  </a:cubicBezTo>
                  <a:cubicBezTo>
                    <a:pt x="491" y="743"/>
                    <a:pt x="518" y="697"/>
                    <a:pt x="602" y="726"/>
                  </a:cubicBezTo>
                  <a:cubicBezTo>
                    <a:pt x="665" y="746"/>
                    <a:pt x="619" y="786"/>
                    <a:pt x="619" y="786"/>
                  </a:cubicBezTo>
                  <a:cubicBezTo>
                    <a:pt x="619" y="786"/>
                    <a:pt x="603" y="798"/>
                    <a:pt x="588" y="854"/>
                  </a:cubicBezTo>
                  <a:cubicBezTo>
                    <a:pt x="573" y="908"/>
                    <a:pt x="582" y="933"/>
                    <a:pt x="582" y="933"/>
                  </a:cubicBezTo>
                  <a:cubicBezTo>
                    <a:pt x="582" y="933"/>
                    <a:pt x="595" y="989"/>
                    <a:pt x="533" y="982"/>
                  </a:cubicBezTo>
                  <a:cubicBezTo>
                    <a:pt x="455" y="973"/>
                    <a:pt x="451" y="917"/>
                    <a:pt x="451" y="917"/>
                  </a:cubicBezTo>
                  <a:close/>
                  <a:moveTo>
                    <a:pt x="633" y="585"/>
                  </a:moveTo>
                  <a:cubicBezTo>
                    <a:pt x="633" y="585"/>
                    <a:pt x="661" y="546"/>
                    <a:pt x="702" y="522"/>
                  </a:cubicBezTo>
                  <a:cubicBezTo>
                    <a:pt x="751" y="493"/>
                    <a:pt x="784" y="489"/>
                    <a:pt x="784" y="489"/>
                  </a:cubicBezTo>
                  <a:cubicBezTo>
                    <a:pt x="784" y="489"/>
                    <a:pt x="836" y="476"/>
                    <a:pt x="875" y="556"/>
                  </a:cubicBezTo>
                  <a:cubicBezTo>
                    <a:pt x="906" y="614"/>
                    <a:pt x="845" y="610"/>
                    <a:pt x="845" y="610"/>
                  </a:cubicBezTo>
                  <a:cubicBezTo>
                    <a:pt x="845" y="610"/>
                    <a:pt x="825" y="607"/>
                    <a:pt x="774" y="636"/>
                  </a:cubicBezTo>
                  <a:cubicBezTo>
                    <a:pt x="726" y="664"/>
                    <a:pt x="715" y="688"/>
                    <a:pt x="715" y="688"/>
                  </a:cubicBezTo>
                  <a:cubicBezTo>
                    <a:pt x="715" y="688"/>
                    <a:pt x="684" y="737"/>
                    <a:pt x="645" y="688"/>
                  </a:cubicBezTo>
                  <a:cubicBezTo>
                    <a:pt x="596" y="626"/>
                    <a:pt x="633" y="585"/>
                    <a:pt x="633" y="585"/>
                  </a:cubicBezTo>
                  <a:close/>
                  <a:moveTo>
                    <a:pt x="1190" y="824"/>
                  </a:moveTo>
                  <a:cubicBezTo>
                    <a:pt x="1266" y="954"/>
                    <a:pt x="1223" y="1120"/>
                    <a:pt x="1094" y="1195"/>
                  </a:cubicBezTo>
                  <a:cubicBezTo>
                    <a:pt x="964" y="1271"/>
                    <a:pt x="798" y="1226"/>
                    <a:pt x="723" y="1096"/>
                  </a:cubicBezTo>
                  <a:cubicBezTo>
                    <a:pt x="647" y="966"/>
                    <a:pt x="690" y="800"/>
                    <a:pt x="820" y="725"/>
                  </a:cubicBezTo>
                  <a:cubicBezTo>
                    <a:pt x="949" y="649"/>
                    <a:pt x="1115" y="694"/>
                    <a:pt x="1190" y="824"/>
                  </a:cubicBezTo>
                  <a:close/>
                  <a:moveTo>
                    <a:pt x="917" y="539"/>
                  </a:moveTo>
                  <a:cubicBezTo>
                    <a:pt x="926" y="460"/>
                    <a:pt x="982" y="457"/>
                    <a:pt x="982" y="457"/>
                  </a:cubicBezTo>
                  <a:cubicBezTo>
                    <a:pt x="982" y="457"/>
                    <a:pt x="1029" y="449"/>
                    <a:pt x="1074" y="461"/>
                  </a:cubicBezTo>
                  <a:cubicBezTo>
                    <a:pt x="1130" y="476"/>
                    <a:pt x="1156" y="497"/>
                    <a:pt x="1156" y="497"/>
                  </a:cubicBezTo>
                  <a:cubicBezTo>
                    <a:pt x="1156" y="497"/>
                    <a:pt x="1202" y="523"/>
                    <a:pt x="1173" y="608"/>
                  </a:cubicBezTo>
                  <a:cubicBezTo>
                    <a:pt x="1153" y="671"/>
                    <a:pt x="1113" y="625"/>
                    <a:pt x="1113" y="625"/>
                  </a:cubicBezTo>
                  <a:cubicBezTo>
                    <a:pt x="1113" y="625"/>
                    <a:pt x="1102" y="609"/>
                    <a:pt x="1045" y="593"/>
                  </a:cubicBezTo>
                  <a:cubicBezTo>
                    <a:pt x="991" y="579"/>
                    <a:pt x="966" y="588"/>
                    <a:pt x="966" y="588"/>
                  </a:cubicBezTo>
                  <a:cubicBezTo>
                    <a:pt x="966" y="588"/>
                    <a:pt x="910" y="601"/>
                    <a:pt x="917" y="539"/>
                  </a:cubicBezTo>
                  <a:close/>
                  <a:moveTo>
                    <a:pt x="619" y="380"/>
                  </a:moveTo>
                  <a:cubicBezTo>
                    <a:pt x="303" y="564"/>
                    <a:pt x="196" y="970"/>
                    <a:pt x="380" y="1286"/>
                  </a:cubicBezTo>
                  <a:cubicBezTo>
                    <a:pt x="564" y="1603"/>
                    <a:pt x="970" y="1710"/>
                    <a:pt x="1286" y="1526"/>
                  </a:cubicBezTo>
                  <a:cubicBezTo>
                    <a:pt x="1602" y="1342"/>
                    <a:pt x="1709" y="936"/>
                    <a:pt x="1525" y="620"/>
                  </a:cubicBezTo>
                  <a:cubicBezTo>
                    <a:pt x="1341" y="303"/>
                    <a:pt x="935" y="196"/>
                    <a:pt x="619" y="3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900330" y="2556460"/>
              <a:ext cx="795234" cy="650790"/>
            </a:xfrm>
            <a:custGeom>
              <a:avLst/>
              <a:gdLst>
                <a:gd name="T0" fmla="*/ 787 w 1020"/>
                <a:gd name="T1" fmla="*/ 779 h 812"/>
                <a:gd name="T2" fmla="*/ 0 w 1020"/>
                <a:gd name="T3" fmla="*/ 779 h 812"/>
                <a:gd name="T4" fmla="*/ 408 w 1020"/>
                <a:gd name="T5" fmla="*/ 300 h 812"/>
                <a:gd name="T6" fmla="*/ 394 w 1020"/>
                <a:gd name="T7" fmla="*/ 286 h 812"/>
                <a:gd name="T8" fmla="*/ 744 w 1020"/>
                <a:gd name="T9" fmla="*/ 335 h 812"/>
                <a:gd name="T10" fmla="*/ 44 w 1020"/>
                <a:gd name="T11" fmla="*/ 274 h 812"/>
                <a:gd name="T12" fmla="*/ 280 w 1020"/>
                <a:gd name="T13" fmla="*/ 588 h 812"/>
                <a:gd name="T14" fmla="*/ 134 w 1020"/>
                <a:gd name="T15" fmla="*/ 495 h 812"/>
                <a:gd name="T16" fmla="*/ 134 w 1020"/>
                <a:gd name="T17" fmla="*/ 527 h 812"/>
                <a:gd name="T18" fmla="*/ 427 w 1020"/>
                <a:gd name="T19" fmla="*/ 434 h 812"/>
                <a:gd name="T20" fmla="*/ 134 w 1020"/>
                <a:gd name="T21" fmla="*/ 434 h 812"/>
                <a:gd name="T22" fmla="*/ 427 w 1020"/>
                <a:gd name="T23" fmla="*/ 404 h 812"/>
                <a:gd name="T24" fmla="*/ 755 w 1020"/>
                <a:gd name="T25" fmla="*/ 340 h 812"/>
                <a:gd name="T26" fmla="*/ 755 w 1020"/>
                <a:gd name="T27" fmla="*/ 340 h 812"/>
                <a:gd name="T28" fmla="*/ 756 w 1020"/>
                <a:gd name="T29" fmla="*/ 51 h 812"/>
                <a:gd name="T30" fmla="*/ 463 w 1020"/>
                <a:gd name="T31" fmla="*/ 183 h 812"/>
                <a:gd name="T32" fmla="*/ 798 w 1020"/>
                <a:gd name="T33" fmla="*/ 202 h 812"/>
                <a:gd name="T34" fmla="*/ 511 w 1020"/>
                <a:gd name="T35" fmla="*/ 140 h 812"/>
                <a:gd name="T36" fmla="*/ 808 w 1020"/>
                <a:gd name="T37" fmla="*/ 353 h 812"/>
                <a:gd name="T38" fmla="*/ 924 w 1020"/>
                <a:gd name="T39" fmla="*/ 211 h 812"/>
                <a:gd name="T40" fmla="*/ 955 w 1020"/>
                <a:gd name="T41" fmla="*/ 244 h 812"/>
                <a:gd name="T42" fmla="*/ 938 w 1020"/>
                <a:gd name="T43" fmla="*/ 208 h 812"/>
                <a:gd name="T44" fmla="*/ 932 w 1020"/>
                <a:gd name="T45" fmla="*/ 397 h 812"/>
                <a:gd name="T46" fmla="*/ 930 w 1020"/>
                <a:gd name="T47" fmla="*/ 436 h 812"/>
                <a:gd name="T48" fmla="*/ 962 w 1020"/>
                <a:gd name="T49" fmla="*/ 436 h 812"/>
                <a:gd name="T50" fmla="*/ 960 w 1020"/>
                <a:gd name="T51" fmla="*/ 397 h 812"/>
                <a:gd name="T52" fmla="*/ 954 w 1020"/>
                <a:gd name="T53" fmla="*/ 313 h 812"/>
                <a:gd name="T54" fmla="*/ 470 w 1020"/>
                <a:gd name="T55" fmla="*/ 437 h 812"/>
                <a:gd name="T56" fmla="*/ 515 w 1020"/>
                <a:gd name="T57" fmla="*/ 611 h 812"/>
                <a:gd name="T58" fmla="*/ 532 w 1020"/>
                <a:gd name="T59" fmla="*/ 597 h 812"/>
                <a:gd name="T60" fmla="*/ 539 w 1020"/>
                <a:gd name="T61" fmla="*/ 575 h 812"/>
                <a:gd name="T62" fmla="*/ 560 w 1020"/>
                <a:gd name="T63" fmla="*/ 589 h 812"/>
                <a:gd name="T64" fmla="*/ 575 w 1020"/>
                <a:gd name="T65" fmla="*/ 622 h 812"/>
                <a:gd name="T66" fmla="*/ 594 w 1020"/>
                <a:gd name="T67" fmla="*/ 636 h 812"/>
                <a:gd name="T68" fmla="*/ 623 w 1020"/>
                <a:gd name="T69" fmla="*/ 632 h 812"/>
                <a:gd name="T70" fmla="*/ 618 w 1020"/>
                <a:gd name="T71" fmla="*/ 615 h 812"/>
                <a:gd name="T72" fmla="*/ 603 w 1020"/>
                <a:gd name="T73" fmla="*/ 582 h 812"/>
                <a:gd name="T74" fmla="*/ 582 w 1020"/>
                <a:gd name="T75" fmla="*/ 568 h 812"/>
                <a:gd name="T76" fmla="*/ 634 w 1020"/>
                <a:gd name="T77" fmla="*/ 540 h 812"/>
                <a:gd name="T78" fmla="*/ 613 w 1020"/>
                <a:gd name="T79" fmla="*/ 534 h 812"/>
                <a:gd name="T80" fmla="*/ 599 w 1020"/>
                <a:gd name="T81" fmla="*/ 516 h 812"/>
                <a:gd name="T82" fmla="*/ 577 w 1020"/>
                <a:gd name="T83" fmla="*/ 509 h 812"/>
                <a:gd name="T84" fmla="*/ 563 w 1020"/>
                <a:gd name="T85" fmla="*/ 491 h 812"/>
                <a:gd name="T86" fmla="*/ 541 w 1020"/>
                <a:gd name="T87" fmla="*/ 485 h 812"/>
                <a:gd name="T88" fmla="*/ 527 w 1020"/>
                <a:gd name="T89" fmla="*/ 467 h 812"/>
                <a:gd name="T90" fmla="*/ 505 w 1020"/>
                <a:gd name="T91" fmla="*/ 461 h 812"/>
                <a:gd name="T92" fmla="*/ 491 w 1020"/>
                <a:gd name="T93" fmla="*/ 443 h 812"/>
                <a:gd name="T94" fmla="*/ 95 w 1020"/>
                <a:gd name="T95" fmla="*/ 327 h 812"/>
                <a:gd name="T96" fmla="*/ 95 w 1020"/>
                <a:gd name="T97" fmla="*/ 68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0" h="812">
                  <a:moveTo>
                    <a:pt x="0" y="751"/>
                  </a:moveTo>
                  <a:lnTo>
                    <a:pt x="787" y="751"/>
                  </a:lnTo>
                  <a:lnTo>
                    <a:pt x="787" y="779"/>
                  </a:lnTo>
                  <a:cubicBezTo>
                    <a:pt x="787" y="797"/>
                    <a:pt x="772" y="812"/>
                    <a:pt x="754" y="812"/>
                  </a:cubicBezTo>
                  <a:lnTo>
                    <a:pt x="33" y="812"/>
                  </a:lnTo>
                  <a:cubicBezTo>
                    <a:pt x="15" y="812"/>
                    <a:pt x="0" y="797"/>
                    <a:pt x="0" y="779"/>
                  </a:cubicBezTo>
                  <a:lnTo>
                    <a:pt x="0" y="751"/>
                  </a:lnTo>
                  <a:close/>
                  <a:moveTo>
                    <a:pt x="394" y="286"/>
                  </a:moveTo>
                  <a:cubicBezTo>
                    <a:pt x="402" y="286"/>
                    <a:pt x="408" y="292"/>
                    <a:pt x="408" y="300"/>
                  </a:cubicBezTo>
                  <a:cubicBezTo>
                    <a:pt x="408" y="308"/>
                    <a:pt x="402" y="315"/>
                    <a:pt x="394" y="315"/>
                  </a:cubicBezTo>
                  <a:cubicBezTo>
                    <a:pt x="386" y="315"/>
                    <a:pt x="379" y="308"/>
                    <a:pt x="379" y="300"/>
                  </a:cubicBezTo>
                  <a:cubicBezTo>
                    <a:pt x="379" y="292"/>
                    <a:pt x="386" y="286"/>
                    <a:pt x="394" y="286"/>
                  </a:cubicBezTo>
                  <a:close/>
                  <a:moveTo>
                    <a:pt x="44" y="274"/>
                  </a:moveTo>
                  <a:lnTo>
                    <a:pt x="485" y="274"/>
                  </a:lnTo>
                  <a:cubicBezTo>
                    <a:pt x="576" y="280"/>
                    <a:pt x="662" y="297"/>
                    <a:pt x="744" y="335"/>
                  </a:cubicBezTo>
                  <a:lnTo>
                    <a:pt x="744" y="733"/>
                  </a:lnTo>
                  <a:lnTo>
                    <a:pt x="44" y="733"/>
                  </a:lnTo>
                  <a:lnTo>
                    <a:pt x="44" y="274"/>
                  </a:lnTo>
                  <a:close/>
                  <a:moveTo>
                    <a:pt x="134" y="557"/>
                  </a:moveTo>
                  <a:lnTo>
                    <a:pt x="280" y="557"/>
                  </a:lnTo>
                  <a:lnTo>
                    <a:pt x="280" y="588"/>
                  </a:lnTo>
                  <a:lnTo>
                    <a:pt x="134" y="588"/>
                  </a:lnTo>
                  <a:lnTo>
                    <a:pt x="134" y="557"/>
                  </a:lnTo>
                  <a:close/>
                  <a:moveTo>
                    <a:pt x="134" y="495"/>
                  </a:moveTo>
                  <a:lnTo>
                    <a:pt x="427" y="495"/>
                  </a:lnTo>
                  <a:lnTo>
                    <a:pt x="427" y="527"/>
                  </a:lnTo>
                  <a:lnTo>
                    <a:pt x="134" y="527"/>
                  </a:lnTo>
                  <a:lnTo>
                    <a:pt x="134" y="495"/>
                  </a:lnTo>
                  <a:close/>
                  <a:moveTo>
                    <a:pt x="134" y="434"/>
                  </a:moveTo>
                  <a:lnTo>
                    <a:pt x="427" y="434"/>
                  </a:lnTo>
                  <a:lnTo>
                    <a:pt x="427" y="465"/>
                  </a:lnTo>
                  <a:lnTo>
                    <a:pt x="134" y="465"/>
                  </a:lnTo>
                  <a:lnTo>
                    <a:pt x="134" y="434"/>
                  </a:lnTo>
                  <a:close/>
                  <a:moveTo>
                    <a:pt x="134" y="373"/>
                  </a:moveTo>
                  <a:lnTo>
                    <a:pt x="427" y="373"/>
                  </a:lnTo>
                  <a:lnTo>
                    <a:pt x="427" y="404"/>
                  </a:lnTo>
                  <a:lnTo>
                    <a:pt x="134" y="404"/>
                  </a:lnTo>
                  <a:lnTo>
                    <a:pt x="134" y="373"/>
                  </a:lnTo>
                  <a:close/>
                  <a:moveTo>
                    <a:pt x="755" y="340"/>
                  </a:moveTo>
                  <a:cubicBezTo>
                    <a:pt x="766" y="345"/>
                    <a:pt x="793" y="358"/>
                    <a:pt x="800" y="362"/>
                  </a:cubicBezTo>
                  <a:cubicBezTo>
                    <a:pt x="818" y="375"/>
                    <a:pt x="771" y="381"/>
                    <a:pt x="755" y="383"/>
                  </a:cubicBezTo>
                  <a:lnTo>
                    <a:pt x="755" y="340"/>
                  </a:lnTo>
                  <a:close/>
                  <a:moveTo>
                    <a:pt x="924" y="211"/>
                  </a:moveTo>
                  <a:cubicBezTo>
                    <a:pt x="881" y="164"/>
                    <a:pt x="838" y="116"/>
                    <a:pt x="796" y="68"/>
                  </a:cubicBezTo>
                  <a:cubicBezTo>
                    <a:pt x="781" y="53"/>
                    <a:pt x="775" y="53"/>
                    <a:pt x="756" y="51"/>
                  </a:cubicBezTo>
                  <a:lnTo>
                    <a:pt x="311" y="2"/>
                  </a:lnTo>
                  <a:cubicBezTo>
                    <a:pt x="302" y="0"/>
                    <a:pt x="299" y="6"/>
                    <a:pt x="305" y="12"/>
                  </a:cubicBezTo>
                  <a:lnTo>
                    <a:pt x="463" y="183"/>
                  </a:lnTo>
                  <a:cubicBezTo>
                    <a:pt x="489" y="133"/>
                    <a:pt x="506" y="106"/>
                    <a:pt x="587" y="116"/>
                  </a:cubicBezTo>
                  <a:cubicBezTo>
                    <a:pt x="641" y="122"/>
                    <a:pt x="682" y="134"/>
                    <a:pt x="733" y="154"/>
                  </a:cubicBezTo>
                  <a:cubicBezTo>
                    <a:pt x="766" y="166"/>
                    <a:pt x="783" y="177"/>
                    <a:pt x="798" y="202"/>
                  </a:cubicBezTo>
                  <a:cubicBezTo>
                    <a:pt x="785" y="185"/>
                    <a:pt x="764" y="174"/>
                    <a:pt x="741" y="165"/>
                  </a:cubicBezTo>
                  <a:cubicBezTo>
                    <a:pt x="693" y="146"/>
                    <a:pt x="642" y="134"/>
                    <a:pt x="591" y="128"/>
                  </a:cubicBezTo>
                  <a:cubicBezTo>
                    <a:pt x="561" y="124"/>
                    <a:pt x="531" y="124"/>
                    <a:pt x="511" y="140"/>
                  </a:cubicBezTo>
                  <a:cubicBezTo>
                    <a:pt x="492" y="154"/>
                    <a:pt x="465" y="217"/>
                    <a:pt x="454" y="240"/>
                  </a:cubicBezTo>
                  <a:cubicBezTo>
                    <a:pt x="447" y="255"/>
                    <a:pt x="455" y="261"/>
                    <a:pt x="468" y="261"/>
                  </a:cubicBezTo>
                  <a:cubicBezTo>
                    <a:pt x="587" y="266"/>
                    <a:pt x="703" y="297"/>
                    <a:pt x="808" y="353"/>
                  </a:cubicBezTo>
                  <a:lnTo>
                    <a:pt x="810" y="292"/>
                  </a:lnTo>
                  <a:cubicBezTo>
                    <a:pt x="848" y="297"/>
                    <a:pt x="886" y="303"/>
                    <a:pt x="924" y="308"/>
                  </a:cubicBezTo>
                  <a:lnTo>
                    <a:pt x="924" y="211"/>
                  </a:lnTo>
                  <a:close/>
                  <a:moveTo>
                    <a:pt x="1010" y="320"/>
                  </a:moveTo>
                  <a:cubicBezTo>
                    <a:pt x="1016" y="321"/>
                    <a:pt x="1020" y="314"/>
                    <a:pt x="1014" y="309"/>
                  </a:cubicBezTo>
                  <a:cubicBezTo>
                    <a:pt x="994" y="288"/>
                    <a:pt x="974" y="266"/>
                    <a:pt x="955" y="244"/>
                  </a:cubicBezTo>
                  <a:lnTo>
                    <a:pt x="955" y="216"/>
                  </a:lnTo>
                  <a:cubicBezTo>
                    <a:pt x="955" y="211"/>
                    <a:pt x="950" y="208"/>
                    <a:pt x="946" y="208"/>
                  </a:cubicBezTo>
                  <a:lnTo>
                    <a:pt x="938" y="208"/>
                  </a:lnTo>
                  <a:lnTo>
                    <a:pt x="937" y="379"/>
                  </a:lnTo>
                  <a:cubicBezTo>
                    <a:pt x="934" y="380"/>
                    <a:pt x="933" y="382"/>
                    <a:pt x="933" y="385"/>
                  </a:cubicBezTo>
                  <a:lnTo>
                    <a:pt x="932" y="397"/>
                  </a:lnTo>
                  <a:cubicBezTo>
                    <a:pt x="931" y="404"/>
                    <a:pt x="934" y="405"/>
                    <a:pt x="934" y="410"/>
                  </a:cubicBezTo>
                  <a:lnTo>
                    <a:pt x="933" y="424"/>
                  </a:lnTo>
                  <a:cubicBezTo>
                    <a:pt x="933" y="428"/>
                    <a:pt x="930" y="430"/>
                    <a:pt x="930" y="436"/>
                  </a:cubicBezTo>
                  <a:lnTo>
                    <a:pt x="918" y="537"/>
                  </a:lnTo>
                  <a:cubicBezTo>
                    <a:pt x="924" y="549"/>
                    <a:pt x="967" y="549"/>
                    <a:pt x="974" y="537"/>
                  </a:cubicBezTo>
                  <a:lnTo>
                    <a:pt x="962" y="436"/>
                  </a:lnTo>
                  <a:cubicBezTo>
                    <a:pt x="962" y="430"/>
                    <a:pt x="959" y="429"/>
                    <a:pt x="958" y="424"/>
                  </a:cubicBezTo>
                  <a:lnTo>
                    <a:pt x="958" y="410"/>
                  </a:lnTo>
                  <a:cubicBezTo>
                    <a:pt x="957" y="404"/>
                    <a:pt x="961" y="405"/>
                    <a:pt x="960" y="397"/>
                  </a:cubicBezTo>
                  <a:lnTo>
                    <a:pt x="960" y="385"/>
                  </a:lnTo>
                  <a:cubicBezTo>
                    <a:pt x="959" y="382"/>
                    <a:pt x="958" y="380"/>
                    <a:pt x="954" y="379"/>
                  </a:cubicBezTo>
                  <a:lnTo>
                    <a:pt x="954" y="313"/>
                  </a:lnTo>
                  <a:cubicBezTo>
                    <a:pt x="973" y="315"/>
                    <a:pt x="991" y="318"/>
                    <a:pt x="1010" y="320"/>
                  </a:cubicBezTo>
                  <a:close/>
                  <a:moveTo>
                    <a:pt x="481" y="435"/>
                  </a:moveTo>
                  <a:lnTo>
                    <a:pt x="470" y="437"/>
                  </a:lnTo>
                  <a:lnTo>
                    <a:pt x="506" y="622"/>
                  </a:lnTo>
                  <a:lnTo>
                    <a:pt x="517" y="620"/>
                  </a:lnTo>
                  <a:lnTo>
                    <a:pt x="515" y="611"/>
                  </a:lnTo>
                  <a:lnTo>
                    <a:pt x="524" y="609"/>
                  </a:lnTo>
                  <a:lnTo>
                    <a:pt x="522" y="599"/>
                  </a:lnTo>
                  <a:lnTo>
                    <a:pt x="532" y="597"/>
                  </a:lnTo>
                  <a:lnTo>
                    <a:pt x="531" y="587"/>
                  </a:lnTo>
                  <a:lnTo>
                    <a:pt x="540" y="585"/>
                  </a:lnTo>
                  <a:lnTo>
                    <a:pt x="539" y="575"/>
                  </a:lnTo>
                  <a:lnTo>
                    <a:pt x="548" y="573"/>
                  </a:lnTo>
                  <a:lnTo>
                    <a:pt x="551" y="590"/>
                  </a:lnTo>
                  <a:lnTo>
                    <a:pt x="560" y="589"/>
                  </a:lnTo>
                  <a:lnTo>
                    <a:pt x="563" y="606"/>
                  </a:lnTo>
                  <a:lnTo>
                    <a:pt x="572" y="604"/>
                  </a:lnTo>
                  <a:lnTo>
                    <a:pt x="575" y="622"/>
                  </a:lnTo>
                  <a:lnTo>
                    <a:pt x="584" y="620"/>
                  </a:lnTo>
                  <a:lnTo>
                    <a:pt x="587" y="637"/>
                  </a:lnTo>
                  <a:lnTo>
                    <a:pt x="594" y="636"/>
                  </a:lnTo>
                  <a:lnTo>
                    <a:pt x="596" y="646"/>
                  </a:lnTo>
                  <a:lnTo>
                    <a:pt x="625" y="640"/>
                  </a:lnTo>
                  <a:lnTo>
                    <a:pt x="623" y="632"/>
                  </a:lnTo>
                  <a:lnTo>
                    <a:pt x="630" y="631"/>
                  </a:lnTo>
                  <a:lnTo>
                    <a:pt x="626" y="613"/>
                  </a:lnTo>
                  <a:lnTo>
                    <a:pt x="618" y="615"/>
                  </a:lnTo>
                  <a:lnTo>
                    <a:pt x="614" y="598"/>
                  </a:lnTo>
                  <a:lnTo>
                    <a:pt x="606" y="599"/>
                  </a:lnTo>
                  <a:lnTo>
                    <a:pt x="603" y="582"/>
                  </a:lnTo>
                  <a:lnTo>
                    <a:pt x="594" y="583"/>
                  </a:lnTo>
                  <a:lnTo>
                    <a:pt x="591" y="566"/>
                  </a:lnTo>
                  <a:lnTo>
                    <a:pt x="582" y="568"/>
                  </a:lnTo>
                  <a:lnTo>
                    <a:pt x="580" y="559"/>
                  </a:lnTo>
                  <a:lnTo>
                    <a:pt x="636" y="548"/>
                  </a:lnTo>
                  <a:lnTo>
                    <a:pt x="634" y="540"/>
                  </a:lnTo>
                  <a:lnTo>
                    <a:pt x="625" y="541"/>
                  </a:lnTo>
                  <a:lnTo>
                    <a:pt x="623" y="532"/>
                  </a:lnTo>
                  <a:lnTo>
                    <a:pt x="613" y="534"/>
                  </a:lnTo>
                  <a:lnTo>
                    <a:pt x="611" y="524"/>
                  </a:lnTo>
                  <a:lnTo>
                    <a:pt x="601" y="526"/>
                  </a:lnTo>
                  <a:lnTo>
                    <a:pt x="599" y="516"/>
                  </a:lnTo>
                  <a:lnTo>
                    <a:pt x="589" y="517"/>
                  </a:lnTo>
                  <a:lnTo>
                    <a:pt x="587" y="508"/>
                  </a:lnTo>
                  <a:lnTo>
                    <a:pt x="577" y="509"/>
                  </a:lnTo>
                  <a:lnTo>
                    <a:pt x="575" y="499"/>
                  </a:lnTo>
                  <a:lnTo>
                    <a:pt x="565" y="501"/>
                  </a:lnTo>
                  <a:lnTo>
                    <a:pt x="563" y="491"/>
                  </a:lnTo>
                  <a:lnTo>
                    <a:pt x="553" y="493"/>
                  </a:lnTo>
                  <a:lnTo>
                    <a:pt x="551" y="483"/>
                  </a:lnTo>
                  <a:lnTo>
                    <a:pt x="541" y="485"/>
                  </a:lnTo>
                  <a:lnTo>
                    <a:pt x="539" y="475"/>
                  </a:lnTo>
                  <a:lnTo>
                    <a:pt x="529" y="477"/>
                  </a:lnTo>
                  <a:lnTo>
                    <a:pt x="527" y="467"/>
                  </a:lnTo>
                  <a:lnTo>
                    <a:pt x="517" y="469"/>
                  </a:lnTo>
                  <a:lnTo>
                    <a:pt x="515" y="459"/>
                  </a:lnTo>
                  <a:lnTo>
                    <a:pt x="505" y="461"/>
                  </a:lnTo>
                  <a:lnTo>
                    <a:pt x="503" y="451"/>
                  </a:lnTo>
                  <a:lnTo>
                    <a:pt x="493" y="453"/>
                  </a:lnTo>
                  <a:lnTo>
                    <a:pt x="491" y="443"/>
                  </a:lnTo>
                  <a:lnTo>
                    <a:pt x="483" y="445"/>
                  </a:lnTo>
                  <a:lnTo>
                    <a:pt x="481" y="435"/>
                  </a:lnTo>
                  <a:close/>
                  <a:moveTo>
                    <a:pt x="95" y="327"/>
                  </a:moveTo>
                  <a:lnTo>
                    <a:pt x="693" y="327"/>
                  </a:lnTo>
                  <a:lnTo>
                    <a:pt x="693" y="680"/>
                  </a:lnTo>
                  <a:lnTo>
                    <a:pt x="95" y="680"/>
                  </a:lnTo>
                  <a:lnTo>
                    <a:pt x="95" y="3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1829291" y="2601424"/>
              <a:ext cx="960387" cy="603197"/>
            </a:xfrm>
            <a:custGeom>
              <a:avLst/>
              <a:gdLst>
                <a:gd name="T0" fmla="*/ 79 w 1051"/>
                <a:gd name="T1" fmla="*/ 281 h 660"/>
                <a:gd name="T2" fmla="*/ 111 w 1051"/>
                <a:gd name="T3" fmla="*/ 248 h 660"/>
                <a:gd name="T4" fmla="*/ 81 w 1051"/>
                <a:gd name="T5" fmla="*/ 202 h 660"/>
                <a:gd name="T6" fmla="*/ 77 w 1051"/>
                <a:gd name="T7" fmla="*/ 174 h 660"/>
                <a:gd name="T8" fmla="*/ 81 w 1051"/>
                <a:gd name="T9" fmla="*/ 171 h 660"/>
                <a:gd name="T10" fmla="*/ 211 w 1051"/>
                <a:gd name="T11" fmla="*/ 92 h 660"/>
                <a:gd name="T12" fmla="*/ 235 w 1051"/>
                <a:gd name="T13" fmla="*/ 172 h 660"/>
                <a:gd name="T14" fmla="*/ 238 w 1051"/>
                <a:gd name="T15" fmla="*/ 177 h 660"/>
                <a:gd name="T16" fmla="*/ 224 w 1051"/>
                <a:gd name="T17" fmla="*/ 214 h 660"/>
                <a:gd name="T18" fmla="*/ 219 w 1051"/>
                <a:gd name="T19" fmla="*/ 277 h 660"/>
                <a:gd name="T20" fmla="*/ 272 w 1051"/>
                <a:gd name="T21" fmla="*/ 280 h 660"/>
                <a:gd name="T22" fmla="*/ 298 w 1051"/>
                <a:gd name="T23" fmla="*/ 249 h 660"/>
                <a:gd name="T24" fmla="*/ 370 w 1051"/>
                <a:gd name="T25" fmla="*/ 211 h 660"/>
                <a:gd name="T26" fmla="*/ 318 w 1051"/>
                <a:gd name="T27" fmla="*/ 177 h 660"/>
                <a:gd name="T28" fmla="*/ 462 w 1051"/>
                <a:gd name="T29" fmla="*/ 47 h 660"/>
                <a:gd name="T30" fmla="*/ 461 w 1051"/>
                <a:gd name="T31" fmla="*/ 178 h 660"/>
                <a:gd name="T32" fmla="*/ 442 w 1051"/>
                <a:gd name="T33" fmla="*/ 237 h 660"/>
                <a:gd name="T34" fmla="*/ 512 w 1051"/>
                <a:gd name="T35" fmla="*/ 256 h 660"/>
                <a:gd name="T36" fmla="*/ 568 w 1051"/>
                <a:gd name="T37" fmla="*/ 189 h 660"/>
                <a:gd name="T38" fmla="*/ 598 w 1051"/>
                <a:gd name="T39" fmla="*/ 159 h 660"/>
                <a:gd name="T40" fmla="*/ 570 w 1051"/>
                <a:gd name="T41" fmla="*/ 118 h 660"/>
                <a:gd name="T42" fmla="*/ 567 w 1051"/>
                <a:gd name="T43" fmla="*/ 93 h 660"/>
                <a:gd name="T44" fmla="*/ 571 w 1051"/>
                <a:gd name="T45" fmla="*/ 90 h 660"/>
                <a:gd name="T46" fmla="*/ 687 w 1051"/>
                <a:gd name="T47" fmla="*/ 19 h 660"/>
                <a:gd name="T48" fmla="*/ 709 w 1051"/>
                <a:gd name="T49" fmla="*/ 91 h 660"/>
                <a:gd name="T50" fmla="*/ 712 w 1051"/>
                <a:gd name="T51" fmla="*/ 95 h 660"/>
                <a:gd name="T52" fmla="*/ 699 w 1051"/>
                <a:gd name="T53" fmla="*/ 129 h 660"/>
                <a:gd name="T54" fmla="*/ 694 w 1051"/>
                <a:gd name="T55" fmla="*/ 185 h 660"/>
                <a:gd name="T56" fmla="*/ 742 w 1051"/>
                <a:gd name="T57" fmla="*/ 188 h 660"/>
                <a:gd name="T58" fmla="*/ 512 w 1051"/>
                <a:gd name="T59" fmla="*/ 432 h 660"/>
                <a:gd name="T60" fmla="*/ 0 w 1051"/>
                <a:gd name="T61" fmla="*/ 473 h 660"/>
                <a:gd name="T62" fmla="*/ 16 w 1051"/>
                <a:gd name="T63" fmla="*/ 520 h 660"/>
                <a:gd name="T64" fmla="*/ 82 w 1051"/>
                <a:gd name="T65" fmla="*/ 640 h 660"/>
                <a:gd name="T66" fmla="*/ 492 w 1051"/>
                <a:gd name="T67" fmla="*/ 635 h 660"/>
                <a:gd name="T68" fmla="*/ 574 w 1051"/>
                <a:gd name="T69" fmla="*/ 625 h 660"/>
                <a:gd name="T70" fmla="*/ 971 w 1051"/>
                <a:gd name="T71" fmla="*/ 369 h 660"/>
                <a:gd name="T72" fmla="*/ 769 w 1051"/>
                <a:gd name="T73" fmla="*/ 171 h 660"/>
                <a:gd name="T74" fmla="*/ 516 w 1051"/>
                <a:gd name="T75" fmla="*/ 491 h 660"/>
                <a:gd name="T76" fmla="*/ 300 w 1051"/>
                <a:gd name="T77" fmla="*/ 366 h 660"/>
                <a:gd name="T78" fmla="*/ 16 w 1051"/>
                <a:gd name="T79" fmla="*/ 5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1" h="660">
                  <a:moveTo>
                    <a:pt x="44" y="282"/>
                  </a:moveTo>
                  <a:cubicBezTo>
                    <a:pt x="57" y="282"/>
                    <a:pt x="68" y="282"/>
                    <a:pt x="79" y="281"/>
                  </a:cubicBezTo>
                  <a:cubicBezTo>
                    <a:pt x="89" y="282"/>
                    <a:pt x="96" y="280"/>
                    <a:pt x="102" y="274"/>
                  </a:cubicBezTo>
                  <a:cubicBezTo>
                    <a:pt x="106" y="267"/>
                    <a:pt x="109" y="259"/>
                    <a:pt x="111" y="248"/>
                  </a:cubicBezTo>
                  <a:cubicBezTo>
                    <a:pt x="103" y="239"/>
                    <a:pt x="96" y="228"/>
                    <a:pt x="92" y="215"/>
                  </a:cubicBezTo>
                  <a:cubicBezTo>
                    <a:pt x="87" y="212"/>
                    <a:pt x="83" y="208"/>
                    <a:pt x="81" y="202"/>
                  </a:cubicBezTo>
                  <a:cubicBezTo>
                    <a:pt x="78" y="196"/>
                    <a:pt x="77" y="187"/>
                    <a:pt x="77" y="177"/>
                  </a:cubicBezTo>
                  <a:lnTo>
                    <a:pt x="77" y="174"/>
                  </a:lnTo>
                  <a:lnTo>
                    <a:pt x="80" y="172"/>
                  </a:lnTo>
                  <a:cubicBezTo>
                    <a:pt x="80" y="172"/>
                    <a:pt x="81" y="172"/>
                    <a:pt x="81" y="171"/>
                  </a:cubicBezTo>
                  <a:cubicBezTo>
                    <a:pt x="75" y="129"/>
                    <a:pt x="80" y="110"/>
                    <a:pt x="99" y="95"/>
                  </a:cubicBezTo>
                  <a:cubicBezTo>
                    <a:pt x="127" y="71"/>
                    <a:pt x="182" y="71"/>
                    <a:pt x="211" y="92"/>
                  </a:cubicBezTo>
                  <a:cubicBezTo>
                    <a:pt x="230" y="107"/>
                    <a:pt x="238" y="132"/>
                    <a:pt x="232" y="170"/>
                  </a:cubicBezTo>
                  <a:cubicBezTo>
                    <a:pt x="233" y="171"/>
                    <a:pt x="234" y="172"/>
                    <a:pt x="235" y="172"/>
                  </a:cubicBezTo>
                  <a:lnTo>
                    <a:pt x="238" y="174"/>
                  </a:lnTo>
                  <a:lnTo>
                    <a:pt x="238" y="177"/>
                  </a:lnTo>
                  <a:cubicBezTo>
                    <a:pt x="238" y="187"/>
                    <a:pt x="237" y="195"/>
                    <a:pt x="234" y="202"/>
                  </a:cubicBezTo>
                  <a:cubicBezTo>
                    <a:pt x="232" y="207"/>
                    <a:pt x="229" y="212"/>
                    <a:pt x="224" y="214"/>
                  </a:cubicBezTo>
                  <a:cubicBezTo>
                    <a:pt x="220" y="227"/>
                    <a:pt x="214" y="237"/>
                    <a:pt x="206" y="246"/>
                  </a:cubicBezTo>
                  <a:cubicBezTo>
                    <a:pt x="208" y="260"/>
                    <a:pt x="212" y="270"/>
                    <a:pt x="219" y="277"/>
                  </a:cubicBezTo>
                  <a:cubicBezTo>
                    <a:pt x="224" y="280"/>
                    <a:pt x="231" y="280"/>
                    <a:pt x="240" y="280"/>
                  </a:cubicBezTo>
                  <a:cubicBezTo>
                    <a:pt x="250" y="280"/>
                    <a:pt x="260" y="280"/>
                    <a:pt x="272" y="280"/>
                  </a:cubicBezTo>
                  <a:cubicBezTo>
                    <a:pt x="276" y="284"/>
                    <a:pt x="281" y="291"/>
                    <a:pt x="285" y="300"/>
                  </a:cubicBezTo>
                  <a:cubicBezTo>
                    <a:pt x="288" y="276"/>
                    <a:pt x="292" y="256"/>
                    <a:pt x="298" y="249"/>
                  </a:cubicBezTo>
                  <a:cubicBezTo>
                    <a:pt x="302" y="240"/>
                    <a:pt x="356" y="237"/>
                    <a:pt x="364" y="237"/>
                  </a:cubicBezTo>
                  <a:cubicBezTo>
                    <a:pt x="366" y="228"/>
                    <a:pt x="369" y="220"/>
                    <a:pt x="370" y="211"/>
                  </a:cubicBezTo>
                  <a:cubicBezTo>
                    <a:pt x="358" y="203"/>
                    <a:pt x="349" y="191"/>
                    <a:pt x="344" y="178"/>
                  </a:cubicBezTo>
                  <a:cubicBezTo>
                    <a:pt x="338" y="177"/>
                    <a:pt x="323" y="178"/>
                    <a:pt x="318" y="177"/>
                  </a:cubicBezTo>
                  <a:cubicBezTo>
                    <a:pt x="310" y="132"/>
                    <a:pt x="321" y="65"/>
                    <a:pt x="339" y="50"/>
                  </a:cubicBezTo>
                  <a:cubicBezTo>
                    <a:pt x="367" y="28"/>
                    <a:pt x="434" y="27"/>
                    <a:pt x="462" y="47"/>
                  </a:cubicBezTo>
                  <a:cubicBezTo>
                    <a:pt x="482" y="62"/>
                    <a:pt x="495" y="134"/>
                    <a:pt x="488" y="175"/>
                  </a:cubicBezTo>
                  <a:cubicBezTo>
                    <a:pt x="485" y="177"/>
                    <a:pt x="465" y="176"/>
                    <a:pt x="461" y="178"/>
                  </a:cubicBezTo>
                  <a:cubicBezTo>
                    <a:pt x="455" y="191"/>
                    <a:pt x="446" y="202"/>
                    <a:pt x="433" y="211"/>
                  </a:cubicBezTo>
                  <a:cubicBezTo>
                    <a:pt x="436" y="224"/>
                    <a:pt x="438" y="229"/>
                    <a:pt x="442" y="237"/>
                  </a:cubicBezTo>
                  <a:cubicBezTo>
                    <a:pt x="450" y="237"/>
                    <a:pt x="504" y="240"/>
                    <a:pt x="508" y="249"/>
                  </a:cubicBezTo>
                  <a:cubicBezTo>
                    <a:pt x="509" y="251"/>
                    <a:pt x="510" y="253"/>
                    <a:pt x="512" y="256"/>
                  </a:cubicBezTo>
                  <a:cubicBezTo>
                    <a:pt x="518" y="225"/>
                    <a:pt x="526" y="199"/>
                    <a:pt x="537" y="189"/>
                  </a:cubicBezTo>
                  <a:cubicBezTo>
                    <a:pt x="548" y="189"/>
                    <a:pt x="559" y="189"/>
                    <a:pt x="568" y="189"/>
                  </a:cubicBezTo>
                  <a:cubicBezTo>
                    <a:pt x="577" y="190"/>
                    <a:pt x="584" y="188"/>
                    <a:pt x="589" y="182"/>
                  </a:cubicBezTo>
                  <a:cubicBezTo>
                    <a:pt x="593" y="176"/>
                    <a:pt x="596" y="169"/>
                    <a:pt x="598" y="159"/>
                  </a:cubicBezTo>
                  <a:cubicBezTo>
                    <a:pt x="590" y="151"/>
                    <a:pt x="584" y="141"/>
                    <a:pt x="580" y="129"/>
                  </a:cubicBezTo>
                  <a:cubicBezTo>
                    <a:pt x="576" y="127"/>
                    <a:pt x="572" y="123"/>
                    <a:pt x="570" y="118"/>
                  </a:cubicBezTo>
                  <a:cubicBezTo>
                    <a:pt x="568" y="112"/>
                    <a:pt x="567" y="104"/>
                    <a:pt x="567" y="95"/>
                  </a:cubicBezTo>
                  <a:lnTo>
                    <a:pt x="567" y="93"/>
                  </a:lnTo>
                  <a:lnTo>
                    <a:pt x="569" y="91"/>
                  </a:lnTo>
                  <a:cubicBezTo>
                    <a:pt x="570" y="91"/>
                    <a:pt x="570" y="90"/>
                    <a:pt x="571" y="90"/>
                  </a:cubicBezTo>
                  <a:cubicBezTo>
                    <a:pt x="565" y="52"/>
                    <a:pt x="570" y="35"/>
                    <a:pt x="586" y="21"/>
                  </a:cubicBezTo>
                  <a:cubicBezTo>
                    <a:pt x="612" y="0"/>
                    <a:pt x="661" y="0"/>
                    <a:pt x="687" y="19"/>
                  </a:cubicBezTo>
                  <a:cubicBezTo>
                    <a:pt x="705" y="32"/>
                    <a:pt x="711" y="55"/>
                    <a:pt x="706" y="89"/>
                  </a:cubicBezTo>
                  <a:cubicBezTo>
                    <a:pt x="707" y="90"/>
                    <a:pt x="708" y="90"/>
                    <a:pt x="709" y="91"/>
                  </a:cubicBezTo>
                  <a:lnTo>
                    <a:pt x="712" y="93"/>
                  </a:lnTo>
                  <a:lnTo>
                    <a:pt x="712" y="95"/>
                  </a:lnTo>
                  <a:cubicBezTo>
                    <a:pt x="712" y="104"/>
                    <a:pt x="711" y="112"/>
                    <a:pt x="708" y="117"/>
                  </a:cubicBezTo>
                  <a:cubicBezTo>
                    <a:pt x="706" y="123"/>
                    <a:pt x="703" y="126"/>
                    <a:pt x="699" y="129"/>
                  </a:cubicBezTo>
                  <a:cubicBezTo>
                    <a:pt x="695" y="140"/>
                    <a:pt x="690" y="150"/>
                    <a:pt x="683" y="157"/>
                  </a:cubicBezTo>
                  <a:cubicBezTo>
                    <a:pt x="685" y="169"/>
                    <a:pt x="688" y="179"/>
                    <a:pt x="694" y="185"/>
                  </a:cubicBezTo>
                  <a:cubicBezTo>
                    <a:pt x="699" y="188"/>
                    <a:pt x="706" y="188"/>
                    <a:pt x="713" y="188"/>
                  </a:cubicBezTo>
                  <a:cubicBezTo>
                    <a:pt x="722" y="188"/>
                    <a:pt x="732" y="188"/>
                    <a:pt x="742" y="188"/>
                  </a:cubicBezTo>
                  <a:cubicBezTo>
                    <a:pt x="747" y="192"/>
                    <a:pt x="752" y="202"/>
                    <a:pt x="756" y="215"/>
                  </a:cubicBezTo>
                  <a:lnTo>
                    <a:pt x="512" y="432"/>
                  </a:lnTo>
                  <a:lnTo>
                    <a:pt x="301" y="310"/>
                  </a:lnTo>
                  <a:lnTo>
                    <a:pt x="0" y="473"/>
                  </a:lnTo>
                  <a:cubicBezTo>
                    <a:pt x="1" y="427"/>
                    <a:pt x="10" y="312"/>
                    <a:pt x="44" y="282"/>
                  </a:cubicBezTo>
                  <a:close/>
                  <a:moveTo>
                    <a:pt x="16" y="520"/>
                  </a:moveTo>
                  <a:lnTo>
                    <a:pt x="16" y="520"/>
                  </a:lnTo>
                  <a:lnTo>
                    <a:pt x="82" y="640"/>
                  </a:lnTo>
                  <a:lnTo>
                    <a:pt x="298" y="523"/>
                  </a:lnTo>
                  <a:lnTo>
                    <a:pt x="492" y="635"/>
                  </a:lnTo>
                  <a:lnTo>
                    <a:pt x="536" y="660"/>
                  </a:lnTo>
                  <a:lnTo>
                    <a:pt x="574" y="625"/>
                  </a:lnTo>
                  <a:lnTo>
                    <a:pt x="918" y="317"/>
                  </a:lnTo>
                  <a:lnTo>
                    <a:pt x="971" y="369"/>
                  </a:lnTo>
                  <a:lnTo>
                    <a:pt x="1051" y="96"/>
                  </a:lnTo>
                  <a:lnTo>
                    <a:pt x="769" y="171"/>
                  </a:lnTo>
                  <a:lnTo>
                    <a:pt x="820" y="221"/>
                  </a:lnTo>
                  <a:lnTo>
                    <a:pt x="516" y="491"/>
                  </a:lnTo>
                  <a:lnTo>
                    <a:pt x="333" y="386"/>
                  </a:lnTo>
                  <a:lnTo>
                    <a:pt x="300" y="366"/>
                  </a:lnTo>
                  <a:lnTo>
                    <a:pt x="266" y="385"/>
                  </a:lnTo>
                  <a:lnTo>
                    <a:pt x="16" y="5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408555" y="439420"/>
            <a:ext cx="2481580" cy="97536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不足和收获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81517" y="1764511"/>
            <a:ext cx="859790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第四部分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22015" y="1118235"/>
            <a:ext cx="4751705" cy="462153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56644" y="3098887"/>
            <a:ext cx="6362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王一凡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18710" y="4686300"/>
            <a:ext cx="202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电子商务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19677" y="3102982"/>
            <a:ext cx="651320" cy="65132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4</a:t>
            </a:r>
            <a:endParaRPr lang="en-US" altLang="zh-CN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auto">
          <a:xfrm>
            <a:off x="1513582" y="1517814"/>
            <a:ext cx="1171000" cy="1346970"/>
            <a:chOff x="-1" y="-1"/>
            <a:chExt cx="3157375" cy="3631225"/>
          </a:xfrm>
        </p:grpSpPr>
        <p:sp>
          <p:nvSpPr>
            <p:cNvPr id="41" name="ïṧḷïḓê-Freeform: Shape 40"/>
            <p:cNvSpPr/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ṧḷïḓê-Freeform: Shape 41"/>
            <p:cNvSpPr/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$liḋe-Freeform: Shape 42"/>
            <p:cNvSpPr/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i$liḋe-Freeform: Shape 43"/>
            <p:cNvSpPr/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" name="Group 3"/>
          <p:cNvGrpSpPr/>
          <p:nvPr/>
        </p:nvGrpSpPr>
        <p:grpSpPr bwMode="auto">
          <a:xfrm>
            <a:off x="2239417" y="2800723"/>
            <a:ext cx="689707" cy="794208"/>
            <a:chOff x="-1" y="-1"/>
            <a:chExt cx="1860308" cy="2141949"/>
          </a:xfrm>
        </p:grpSpPr>
        <p:sp>
          <p:nvSpPr>
            <p:cNvPr id="37" name="i$liḋe-Freeform: Shape 36"/>
            <p:cNvSpPr/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$liḋe-Freeform: Shape 37"/>
            <p:cNvSpPr/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$liḋe-Freeform: Shape 38"/>
            <p:cNvSpPr/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$liḋe-Freeform: Shape 39"/>
            <p:cNvSpPr/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" name="Group 4"/>
          <p:cNvGrpSpPr/>
          <p:nvPr/>
        </p:nvGrpSpPr>
        <p:grpSpPr bwMode="auto">
          <a:xfrm>
            <a:off x="801962" y="3004180"/>
            <a:ext cx="911367" cy="1045305"/>
            <a:chOff x="-1" y="-1"/>
            <a:chExt cx="2457168" cy="2819447"/>
          </a:xfrm>
        </p:grpSpPr>
        <p:sp>
          <p:nvSpPr>
            <p:cNvPr id="33" name="i$liḋe-Freeform: Shape 32"/>
            <p:cNvSpPr/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$liḋe-Freeform: Shape 33"/>
            <p:cNvSpPr/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$liḋe-Freeform: Shape 34"/>
            <p:cNvSpPr/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$liḋe-Freeform: Shape 35"/>
            <p:cNvSpPr/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" name="Group 5"/>
          <p:cNvGrpSpPr/>
          <p:nvPr/>
        </p:nvGrpSpPr>
        <p:grpSpPr bwMode="auto">
          <a:xfrm>
            <a:off x="1639420" y="3594798"/>
            <a:ext cx="1171000" cy="1343795"/>
            <a:chOff x="-1" y="-1"/>
            <a:chExt cx="3157375" cy="3622665"/>
          </a:xfrm>
        </p:grpSpPr>
        <p:sp>
          <p:nvSpPr>
            <p:cNvPr id="29" name="i$liḋe-Freeform: Shape 28"/>
            <p:cNvSpPr/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$liḋe-Freeform: Shape 29"/>
            <p:cNvSpPr/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$liḋe-Freeform: Shape 30"/>
            <p:cNvSpPr/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$liḋe-Freeform: Shape 31"/>
            <p:cNvSpPr/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931378" y="2465455"/>
            <a:ext cx="387680" cy="442877"/>
            <a:chOff x="0" y="-1"/>
            <a:chExt cx="1046344" cy="1194357"/>
          </a:xfrm>
        </p:grpSpPr>
        <p:sp>
          <p:nvSpPr>
            <p:cNvPr id="25" name="i$liḋe-Freeform: Shape 24"/>
            <p:cNvSpPr/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$liḋe-Freeform: Shape 26"/>
            <p:cNvSpPr/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$liḋe-Freeform: Shape 27"/>
            <p:cNvSpPr/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" name="Group 7"/>
          <p:cNvGrpSpPr/>
          <p:nvPr/>
        </p:nvGrpSpPr>
        <p:grpSpPr bwMode="auto">
          <a:xfrm>
            <a:off x="538117" y="1408252"/>
            <a:ext cx="911367" cy="1044126"/>
            <a:chOff x="-1" y="-1"/>
            <a:chExt cx="2457168" cy="2814684"/>
          </a:xfrm>
        </p:grpSpPr>
        <p:sp>
          <p:nvSpPr>
            <p:cNvPr id="21" name="i$liḋe-Freeform: Shape 20"/>
            <p:cNvSpPr/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$liḋe-Freeform: Shape 21"/>
            <p:cNvSpPr/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$liḋe-Freeform: Shape 22"/>
            <p:cNvSpPr/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$liḋe-Freeform: Shape 23"/>
            <p:cNvSpPr/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标题 1"/>
          <p:cNvSpPr>
            <a:spLocks noGrp="1"/>
          </p:cNvSpPr>
          <p:nvPr/>
        </p:nvSpPr>
        <p:spPr>
          <a:xfrm>
            <a:off x="2585720" y="564515"/>
            <a:ext cx="4672965" cy="6096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/>
              <a:t>电子商务</a:t>
            </a:r>
            <a:r>
              <a:rPr lang="zh-CN" altLang="en-US" sz="4000" b="1"/>
              <a:t>：</a:t>
            </a:r>
            <a:endParaRPr lang="zh-CN" altLang="en-US" sz="4000" b="1"/>
          </a:p>
        </p:txBody>
      </p:sp>
      <p:sp>
        <p:nvSpPr>
          <p:cNvPr id="10" name="矩形 9"/>
          <p:cNvSpPr/>
          <p:nvPr/>
        </p:nvSpPr>
        <p:spPr>
          <a:xfrm>
            <a:off x="3133725" y="1925320"/>
            <a:ext cx="2913380" cy="5219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我的订单功能：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04160" y="2437130"/>
            <a:ext cx="8270875" cy="169164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1.显示具体用户的所有订单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	2.对未支付的订单进行操作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	3.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对未支付的订单进行付款操作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defTabSz="91440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华文行楷" panose="020108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33822" y="4043905"/>
            <a:ext cx="1634005" cy="5219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亮点：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04160" y="4601845"/>
            <a:ext cx="8270875" cy="82994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显示具体用户的所有订单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defTabSz="91440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占位符 47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6" r="18166"/>
          <a:stretch>
            <a:fillRect/>
          </a:stretch>
        </p:blipFill>
        <p:spPr>
          <a:xfrm>
            <a:off x="-40434" y="1753996"/>
            <a:ext cx="3733708" cy="3731274"/>
          </a:xfrm>
        </p:spPr>
      </p:pic>
      <p:sp>
        <p:nvSpPr>
          <p:cNvPr id="7" name="椭圆 6"/>
          <p:cNvSpPr/>
          <p:nvPr/>
        </p:nvSpPr>
        <p:spPr>
          <a:xfrm>
            <a:off x="3987672" y="510022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63" name="文本框 62"/>
          <p:cNvSpPr txBox="1"/>
          <p:nvPr/>
        </p:nvSpPr>
        <p:spPr>
          <a:xfrm>
            <a:off x="2106295" y="824230"/>
            <a:ext cx="4885690" cy="267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050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print </a:t>
            </a:r>
            <a:r>
              <a:rPr lang="en-US" altLang="zh-CN" sz="105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presentation and make it into a film to be used in a wider field</a:t>
            </a:r>
            <a:endParaRPr lang="en-US" altLang="zh-CN" sz="105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9325" y="425450"/>
            <a:ext cx="23164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问题及解决方案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  <p:sp>
        <p:nvSpPr>
          <p:cNvPr id="27" name="Rectangle 16"/>
          <p:cNvSpPr/>
          <p:nvPr/>
        </p:nvSpPr>
        <p:spPr>
          <a:xfrm>
            <a:off x="3693160" y="1473200"/>
            <a:ext cx="1022096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点击付款时，跳到付款页面，但是生成了新的订单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原因：直接用了组长的支付路径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获取当前订单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，走一下控制器的路径，只为跳到支付页面而不去生成新的订单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   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72940" y="1646555"/>
            <a:ext cx="582676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+mn-ea"/>
              </a:rPr>
              <a:t>2.Error resolving template [payOrder], template might not exist or might not be accessible by any of the configured Template Resolvers错误解决模板[PayOrd]，模板可能不存在，也可能不被任何配置的模板解析器访问。</a:t>
            </a:r>
            <a:endParaRPr lang="en-US" altLang="zh-CN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原因：没有将java对象转为json格式的数据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添加一个注解@responseBody注解的作用是将controller的方法返回的对象通过适当的转换器转换为指定的格式之后，写入到response对象的body区，通常用来返回JSON数据或者是XML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grpSp>
        <p:nvGrpSpPr>
          <p:cNvPr id="4" name="Group 39"/>
          <p:cNvGrpSpPr/>
          <p:nvPr/>
        </p:nvGrpSpPr>
        <p:grpSpPr>
          <a:xfrm>
            <a:off x="44450" y="1196340"/>
            <a:ext cx="4253230" cy="4465320"/>
            <a:chOff x="849666" y="1269514"/>
            <a:chExt cx="4597624" cy="4751774"/>
          </a:xfrm>
        </p:grpSpPr>
        <p:sp>
          <p:nvSpPr>
            <p:cNvPr id="20" name="Arc 5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1" name="Arc 6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2" name="Oval 7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3" name="Oval 8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4" name="Oval 9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5" name="Oval 10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6" name="Oval 11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6" name="Oval 12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8" name="Oval 13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grpSp>
          <p:nvGrpSpPr>
            <p:cNvPr id="29" name="Group 14"/>
            <p:cNvGrpSpPr/>
            <p:nvPr/>
          </p:nvGrpSpPr>
          <p:grpSpPr>
            <a:xfrm rot="18972328" flipH="1">
              <a:off x="1710884" y="1269514"/>
              <a:ext cx="907690" cy="2899257"/>
              <a:chOff x="943993" y="1899821"/>
              <a:chExt cx="584445" cy="1866782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Freeform: Shape 15"/>
              <p:cNvSpPr/>
              <p:nvPr/>
            </p:nvSpPr>
            <p:spPr>
              <a:xfrm>
                <a:off x="1186649" y="1973314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2" name="Freeform: Shape 16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3" name="Parallelogram 17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4" name="Parallelogram 18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</p:grpSp>
        <p:sp>
          <p:nvSpPr>
            <p:cNvPr id="30" name="Arc 19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219325" y="425450"/>
            <a:ext cx="23164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问题及解决方案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e7d195523061f1c0130b9dbad7739bb1411217d9b761251d49627CBFB48DAC31C6542BB0BFC05E821BF38EE4B50BEA5504E3F5828901E0D285A8C8E020128A409CD875634CDBC9AF8CC12A80210E4B42BA362D6D407A7F4B106F2926E3AC8FF27C4153C0AAEF0840EC6011D925F0070F0CDC9FEEA1FAACD22512811DE24303C8C21DE3B2F00D3B4C1EA3CA7A2BF0FCA0"/>
          <p:cNvSpPr/>
          <p:nvPr/>
        </p:nvSpPr>
        <p:spPr>
          <a:xfrm>
            <a:off x="2829939" y="406776"/>
            <a:ext cx="9362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在政府及相关部门的大力支持下，经过三年的努力和资金投入，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如今已形成了以轻纺、服装、饰品、鞋帽等商品为主的特色购物街区。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6280" y="1483360"/>
            <a:ext cx="2215515" cy="1925955"/>
            <a:chOff x="1437558" y="1828800"/>
            <a:chExt cx="3530233" cy="3533849"/>
          </a:xfrm>
          <a:solidFill>
            <a:srgbClr val="C9282E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 rot="20801562">
              <a:off x="1437558" y="1828800"/>
              <a:ext cx="3530233" cy="3533849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grpFill/>
            <a:ln w="381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2900827" y="2348288"/>
              <a:ext cx="1323969" cy="1229400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969957" y="2314244"/>
            <a:ext cx="2480818" cy="1015663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dir="6000000" algn="ctr" rotWithShape="0">
              <a:srgbClr val="000000"/>
            </a:outerShdw>
          </a:effec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24" name="wps稻壳儿佳誉设计原创链接：http://chn.docer.com/works?userid=219874625"/>
          <p:cNvSpPr txBox="1"/>
          <p:nvPr/>
        </p:nvSpPr>
        <p:spPr>
          <a:xfrm>
            <a:off x="4785871" y="243625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项目设计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5" name="wps稻壳儿佳誉设计原创链接：http://chn.docer.com/works?userid=21987462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0" t="36967" b="34500"/>
          <a:stretch>
            <a:fillRect/>
          </a:stretch>
        </p:blipFill>
        <p:spPr>
          <a:xfrm>
            <a:off x="8082700" y="2132749"/>
            <a:ext cx="1331774" cy="151481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16700" y="3578454"/>
            <a:ext cx="1633664" cy="666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6826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step1</a:t>
            </a:r>
            <a:endParaRPr kumimoji="0" lang="zh-CN" altLang="en-US" sz="373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89280" y="3549244"/>
            <a:ext cx="1633664" cy="6648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6826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step4</a:t>
            </a:r>
            <a:endParaRPr kumimoji="0" lang="zh-CN" altLang="en-US" sz="373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67470" y="3580359"/>
            <a:ext cx="1633664" cy="6648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6826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step2</a:t>
            </a:r>
            <a:endParaRPr kumimoji="0" lang="zh-CN" altLang="en-US" sz="373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6800215" y="4382770"/>
            <a:ext cx="2879725" cy="5016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项目周期与分工</a:t>
            </a:r>
            <a:endParaRPr kumimoji="0" lang="en-US" altLang="zh-CN" sz="26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289950" y="4433599"/>
            <a:ext cx="2175451" cy="5016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功能树形图</a:t>
            </a:r>
            <a:endParaRPr kumimoji="0" lang="zh-CN" altLang="en-US" sz="2665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33" name="Rectangle 21"/>
          <p:cNvSpPr/>
          <p:nvPr/>
        </p:nvSpPr>
        <p:spPr>
          <a:xfrm>
            <a:off x="2591190" y="4433599"/>
            <a:ext cx="2175451" cy="5016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系统架构</a:t>
            </a:r>
            <a:endParaRPr kumimoji="0" lang="en-US" altLang="zh-CN" sz="26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93450" y="3540989"/>
            <a:ext cx="1633664" cy="6648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6826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step3</a:t>
            </a:r>
            <a:endParaRPr kumimoji="0" lang="zh-CN" altLang="en-US" sz="373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36" name="Rectangle 21"/>
          <p:cNvSpPr/>
          <p:nvPr/>
        </p:nvSpPr>
        <p:spPr>
          <a:xfrm>
            <a:off x="4717170" y="4394229"/>
            <a:ext cx="2175451" cy="5016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数据库设计</a:t>
            </a:r>
            <a:endParaRPr kumimoji="0" lang="en-US" altLang="zh-CN" sz="26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62985" y="3648304"/>
            <a:ext cx="1633664" cy="6648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6826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step5</a:t>
            </a:r>
            <a:endParaRPr kumimoji="0" lang="zh-CN" altLang="en-US" sz="373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  <p:sp>
        <p:nvSpPr>
          <p:cNvPr id="50" name="Rectangle 21"/>
          <p:cNvSpPr/>
          <p:nvPr/>
        </p:nvSpPr>
        <p:spPr>
          <a:xfrm>
            <a:off x="9414510" y="4382770"/>
            <a:ext cx="2879725" cy="5016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Git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静蕾简体" panose="02000000000000000000" pitchFamily="2" charset="-122"/>
                <a:ea typeface="方正静蕾简体" panose="02000000000000000000" pitchFamily="2" charset="-122"/>
                <a:cs typeface="+mn-cs"/>
              </a:rPr>
              <a:t>协同开发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静蕾简体" panose="02000000000000000000" pitchFamily="2" charset="-122"/>
              <a:ea typeface="方正静蕾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791845" y="2268220"/>
            <a:ext cx="9816465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对于订单的查询未能成功，查询的结果未能覆盖显示的订单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480" y="180721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2800">
                <a:sym typeface="+mn-ea"/>
              </a:rPr>
              <a:t>不足：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2" name="Rectangle 16"/>
          <p:cNvSpPr/>
          <p:nvPr/>
        </p:nvSpPr>
        <p:spPr>
          <a:xfrm>
            <a:off x="901700" y="4155440"/>
            <a:ext cx="9816465" cy="20116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通过这个项目我能够读懂大部分代码，编程能力有一定提高，也有了团队协作意识。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4335" y="369443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收获：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0">
            <a:off x="9316085" y="64135"/>
            <a:ext cx="2839085" cy="1868170"/>
            <a:chOff x="898319" y="1403662"/>
            <a:chExt cx="5676174" cy="4000730"/>
          </a:xfrm>
          <a:solidFill>
            <a:srgbClr val="C9282E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898319" y="1869844"/>
              <a:ext cx="2779576" cy="2765014"/>
            </a:xfrm>
            <a:custGeom>
              <a:avLst/>
              <a:gdLst>
                <a:gd name="T0" fmla="*/ 2474 w 4948"/>
                <a:gd name="T1" fmla="*/ 4348 h 4921"/>
                <a:gd name="T2" fmla="*/ 2474 w 4948"/>
                <a:gd name="T3" fmla="*/ 573 h 4921"/>
                <a:gd name="T4" fmla="*/ 2675 w 4948"/>
                <a:gd name="T5" fmla="*/ 0 h 4921"/>
                <a:gd name="T6" fmla="*/ 2178 w 4948"/>
                <a:gd name="T7" fmla="*/ 391 h 4921"/>
                <a:gd name="T8" fmla="*/ 1696 w 4948"/>
                <a:gd name="T9" fmla="*/ 116 h 4921"/>
                <a:gd name="T10" fmla="*/ 1393 w 4948"/>
                <a:gd name="T11" fmla="*/ 677 h 4921"/>
                <a:gd name="T12" fmla="*/ 867 w 4948"/>
                <a:gd name="T13" fmla="*/ 579 h 4921"/>
                <a:gd name="T14" fmla="*/ 801 w 4948"/>
                <a:gd name="T15" fmla="*/ 1218 h 4921"/>
                <a:gd name="T16" fmla="*/ 245 w 4948"/>
                <a:gd name="T17" fmla="*/ 1374 h 4921"/>
                <a:gd name="T18" fmla="*/ 444 w 4948"/>
                <a:gd name="T19" fmla="*/ 1988 h 4921"/>
                <a:gd name="T20" fmla="*/ 0 w 4948"/>
                <a:gd name="T21" fmla="*/ 2260 h 4921"/>
                <a:gd name="T22" fmla="*/ 412 w 4948"/>
                <a:gd name="T23" fmla="*/ 2760 h 4921"/>
                <a:gd name="T24" fmla="*/ 109 w 4948"/>
                <a:gd name="T25" fmla="*/ 3210 h 4921"/>
                <a:gd name="T26" fmla="*/ 678 w 4948"/>
                <a:gd name="T27" fmla="*/ 3517 h 4921"/>
                <a:gd name="T28" fmla="*/ 582 w 4948"/>
                <a:gd name="T29" fmla="*/ 4059 h 4921"/>
                <a:gd name="T30" fmla="*/ 1221 w 4948"/>
                <a:gd name="T31" fmla="*/ 4127 h 4921"/>
                <a:gd name="T32" fmla="*/ 1322 w 4948"/>
                <a:gd name="T33" fmla="*/ 4647 h 4921"/>
                <a:gd name="T34" fmla="*/ 1934 w 4948"/>
                <a:gd name="T35" fmla="*/ 4479 h 4921"/>
                <a:gd name="T36" fmla="*/ 2273 w 4948"/>
                <a:gd name="T37" fmla="*/ 4921 h 4921"/>
                <a:gd name="T38" fmla="*/ 2768 w 4948"/>
                <a:gd name="T39" fmla="*/ 4536 h 4921"/>
                <a:gd name="T40" fmla="*/ 3252 w 4948"/>
                <a:gd name="T41" fmla="*/ 4805 h 4921"/>
                <a:gd name="T42" fmla="*/ 3558 w 4948"/>
                <a:gd name="T43" fmla="*/ 4267 h 4921"/>
                <a:gd name="T44" fmla="*/ 4081 w 4948"/>
                <a:gd name="T45" fmla="*/ 4342 h 4921"/>
                <a:gd name="T46" fmla="*/ 4165 w 4948"/>
                <a:gd name="T47" fmla="*/ 3735 h 4921"/>
                <a:gd name="T48" fmla="*/ 4703 w 4948"/>
                <a:gd name="T49" fmla="*/ 3547 h 4921"/>
                <a:gd name="T50" fmla="*/ 4540 w 4948"/>
                <a:gd name="T51" fmla="*/ 2959 h 4921"/>
                <a:gd name="T52" fmla="*/ 4948 w 4948"/>
                <a:gd name="T53" fmla="*/ 2661 h 4921"/>
                <a:gd name="T54" fmla="*/ 4580 w 4948"/>
                <a:gd name="T55" fmla="*/ 2173 h 4921"/>
                <a:gd name="T56" fmla="*/ 4839 w 4948"/>
                <a:gd name="T57" fmla="*/ 1711 h 4921"/>
                <a:gd name="T58" fmla="*/ 4310 w 4948"/>
                <a:gd name="T59" fmla="*/ 1399 h 4921"/>
                <a:gd name="T60" fmla="*/ 4366 w 4948"/>
                <a:gd name="T61" fmla="*/ 862 h 4921"/>
                <a:gd name="T62" fmla="*/ 3752 w 4948"/>
                <a:gd name="T63" fmla="*/ 781 h 4921"/>
                <a:gd name="T64" fmla="*/ 3626 w 4948"/>
                <a:gd name="T65" fmla="*/ 274 h 4921"/>
                <a:gd name="T66" fmla="*/ 3022 w 4948"/>
                <a:gd name="T67" fmla="*/ 433 h 4921"/>
                <a:gd name="T68" fmla="*/ 2675 w 4948"/>
                <a:gd name="T69" fmla="*/ 0 h 4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48" h="4921">
                  <a:moveTo>
                    <a:pt x="4362" y="2461"/>
                  </a:moveTo>
                  <a:cubicBezTo>
                    <a:pt x="4362" y="3503"/>
                    <a:pt x="3517" y="4348"/>
                    <a:pt x="2474" y="4348"/>
                  </a:cubicBezTo>
                  <a:cubicBezTo>
                    <a:pt x="1431" y="4348"/>
                    <a:pt x="586" y="3503"/>
                    <a:pt x="586" y="2461"/>
                  </a:cubicBezTo>
                  <a:cubicBezTo>
                    <a:pt x="586" y="1418"/>
                    <a:pt x="1431" y="573"/>
                    <a:pt x="2474" y="573"/>
                  </a:cubicBezTo>
                  <a:cubicBezTo>
                    <a:pt x="3517" y="573"/>
                    <a:pt x="4362" y="1418"/>
                    <a:pt x="4362" y="2461"/>
                  </a:cubicBezTo>
                  <a:close/>
                  <a:moveTo>
                    <a:pt x="2675" y="0"/>
                  </a:moveTo>
                  <a:lnTo>
                    <a:pt x="2282" y="0"/>
                  </a:lnTo>
                  <a:lnTo>
                    <a:pt x="2178" y="391"/>
                  </a:lnTo>
                  <a:cubicBezTo>
                    <a:pt x="2097" y="403"/>
                    <a:pt x="2017" y="420"/>
                    <a:pt x="1939" y="441"/>
                  </a:cubicBezTo>
                  <a:lnTo>
                    <a:pt x="1696" y="116"/>
                  </a:lnTo>
                  <a:lnTo>
                    <a:pt x="1334" y="269"/>
                  </a:lnTo>
                  <a:lnTo>
                    <a:pt x="1393" y="677"/>
                  </a:lnTo>
                  <a:cubicBezTo>
                    <a:pt x="1334" y="713"/>
                    <a:pt x="1276" y="752"/>
                    <a:pt x="1221" y="794"/>
                  </a:cubicBezTo>
                  <a:lnTo>
                    <a:pt x="867" y="579"/>
                  </a:lnTo>
                  <a:lnTo>
                    <a:pt x="588" y="856"/>
                  </a:lnTo>
                  <a:lnTo>
                    <a:pt x="801" y="1218"/>
                  </a:lnTo>
                  <a:cubicBezTo>
                    <a:pt x="751" y="1286"/>
                    <a:pt x="704" y="1357"/>
                    <a:pt x="662" y="1431"/>
                  </a:cubicBezTo>
                  <a:lnTo>
                    <a:pt x="245" y="1374"/>
                  </a:lnTo>
                  <a:lnTo>
                    <a:pt x="101" y="1738"/>
                  </a:lnTo>
                  <a:lnTo>
                    <a:pt x="444" y="1988"/>
                  </a:lnTo>
                  <a:cubicBezTo>
                    <a:pt x="431" y="2045"/>
                    <a:pt x="420" y="2103"/>
                    <a:pt x="412" y="2161"/>
                  </a:cubicBezTo>
                  <a:lnTo>
                    <a:pt x="0" y="2260"/>
                  </a:lnTo>
                  <a:lnTo>
                    <a:pt x="0" y="2652"/>
                  </a:lnTo>
                  <a:lnTo>
                    <a:pt x="412" y="2760"/>
                  </a:lnTo>
                  <a:cubicBezTo>
                    <a:pt x="421" y="2829"/>
                    <a:pt x="435" y="2897"/>
                    <a:pt x="451" y="2963"/>
                  </a:cubicBezTo>
                  <a:lnTo>
                    <a:pt x="109" y="3210"/>
                  </a:lnTo>
                  <a:lnTo>
                    <a:pt x="259" y="3572"/>
                  </a:lnTo>
                  <a:lnTo>
                    <a:pt x="678" y="3517"/>
                  </a:lnTo>
                  <a:cubicBezTo>
                    <a:pt x="715" y="3581"/>
                    <a:pt x="756" y="3643"/>
                    <a:pt x="801" y="3703"/>
                  </a:cubicBezTo>
                  <a:lnTo>
                    <a:pt x="582" y="4059"/>
                  </a:lnTo>
                  <a:lnTo>
                    <a:pt x="861" y="4336"/>
                  </a:lnTo>
                  <a:lnTo>
                    <a:pt x="1221" y="4127"/>
                  </a:lnTo>
                  <a:cubicBezTo>
                    <a:pt x="1275" y="4168"/>
                    <a:pt x="1331" y="4206"/>
                    <a:pt x="1389" y="4242"/>
                  </a:cubicBezTo>
                  <a:lnTo>
                    <a:pt x="1322" y="4647"/>
                  </a:lnTo>
                  <a:lnTo>
                    <a:pt x="1684" y="4800"/>
                  </a:lnTo>
                  <a:lnTo>
                    <a:pt x="1934" y="4479"/>
                  </a:lnTo>
                  <a:cubicBezTo>
                    <a:pt x="2014" y="4500"/>
                    <a:pt x="2095" y="4518"/>
                    <a:pt x="2178" y="4531"/>
                  </a:cubicBezTo>
                  <a:lnTo>
                    <a:pt x="2273" y="4921"/>
                  </a:lnTo>
                  <a:lnTo>
                    <a:pt x="2667" y="4921"/>
                  </a:lnTo>
                  <a:lnTo>
                    <a:pt x="2768" y="4536"/>
                  </a:lnTo>
                  <a:cubicBezTo>
                    <a:pt x="2853" y="4525"/>
                    <a:pt x="2936" y="4510"/>
                    <a:pt x="3017" y="4489"/>
                  </a:cubicBezTo>
                  <a:lnTo>
                    <a:pt x="3252" y="4805"/>
                  </a:lnTo>
                  <a:lnTo>
                    <a:pt x="3614" y="4653"/>
                  </a:lnTo>
                  <a:lnTo>
                    <a:pt x="3558" y="4267"/>
                  </a:lnTo>
                  <a:cubicBezTo>
                    <a:pt x="3625" y="4229"/>
                    <a:pt x="3689" y="4187"/>
                    <a:pt x="3750" y="4141"/>
                  </a:cubicBezTo>
                  <a:lnTo>
                    <a:pt x="4081" y="4342"/>
                  </a:lnTo>
                  <a:lnTo>
                    <a:pt x="4360" y="4065"/>
                  </a:lnTo>
                  <a:lnTo>
                    <a:pt x="4165" y="3735"/>
                  </a:lnTo>
                  <a:cubicBezTo>
                    <a:pt x="4224" y="3659"/>
                    <a:pt x="4277" y="3579"/>
                    <a:pt x="4325" y="3495"/>
                  </a:cubicBezTo>
                  <a:lnTo>
                    <a:pt x="4703" y="3547"/>
                  </a:lnTo>
                  <a:lnTo>
                    <a:pt x="4847" y="3183"/>
                  </a:lnTo>
                  <a:lnTo>
                    <a:pt x="4540" y="2959"/>
                  </a:lnTo>
                  <a:cubicBezTo>
                    <a:pt x="4557" y="2891"/>
                    <a:pt x="4570" y="2821"/>
                    <a:pt x="4580" y="2749"/>
                  </a:cubicBezTo>
                  <a:lnTo>
                    <a:pt x="4948" y="2661"/>
                  </a:lnTo>
                  <a:lnTo>
                    <a:pt x="4948" y="2269"/>
                  </a:lnTo>
                  <a:lnTo>
                    <a:pt x="4580" y="2173"/>
                  </a:lnTo>
                  <a:cubicBezTo>
                    <a:pt x="4569" y="2091"/>
                    <a:pt x="4553" y="2011"/>
                    <a:pt x="4533" y="1932"/>
                  </a:cubicBezTo>
                  <a:lnTo>
                    <a:pt x="4839" y="1711"/>
                  </a:lnTo>
                  <a:lnTo>
                    <a:pt x="4690" y="1349"/>
                  </a:lnTo>
                  <a:lnTo>
                    <a:pt x="4310" y="1399"/>
                  </a:lnTo>
                  <a:cubicBezTo>
                    <a:pt x="4266" y="1326"/>
                    <a:pt x="4218" y="1255"/>
                    <a:pt x="4166" y="1188"/>
                  </a:cubicBezTo>
                  <a:lnTo>
                    <a:pt x="4366" y="862"/>
                  </a:lnTo>
                  <a:lnTo>
                    <a:pt x="4087" y="585"/>
                  </a:lnTo>
                  <a:lnTo>
                    <a:pt x="3752" y="781"/>
                  </a:lnTo>
                  <a:cubicBezTo>
                    <a:pt x="3691" y="736"/>
                    <a:pt x="3628" y="695"/>
                    <a:pt x="3563" y="656"/>
                  </a:cubicBezTo>
                  <a:lnTo>
                    <a:pt x="3626" y="274"/>
                  </a:lnTo>
                  <a:lnTo>
                    <a:pt x="3264" y="121"/>
                  </a:lnTo>
                  <a:lnTo>
                    <a:pt x="3022" y="433"/>
                  </a:lnTo>
                  <a:cubicBezTo>
                    <a:pt x="2939" y="412"/>
                    <a:pt x="2855" y="396"/>
                    <a:pt x="2769" y="385"/>
                  </a:cubicBezTo>
                  <a:lnTo>
                    <a:pt x="2675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794919" y="1863228"/>
              <a:ext cx="2779574" cy="2778248"/>
            </a:xfrm>
            <a:custGeom>
              <a:avLst/>
              <a:gdLst>
                <a:gd name="T0" fmla="*/ 1417 w 4950"/>
                <a:gd name="T1" fmla="*/ 4048 h 4943"/>
                <a:gd name="T2" fmla="*/ 3532 w 4950"/>
                <a:gd name="T3" fmla="*/ 895 h 4943"/>
                <a:gd name="T4" fmla="*/ 4021 w 4950"/>
                <a:gd name="T5" fmla="*/ 530 h 4943"/>
                <a:gd name="T6" fmla="*/ 3388 w 4950"/>
                <a:gd name="T7" fmla="*/ 577 h 4943"/>
                <a:gd name="T8" fmla="*/ 3139 w 4950"/>
                <a:gd name="T9" fmla="*/ 78 h 4943"/>
                <a:gd name="T10" fmla="*/ 2571 w 4950"/>
                <a:gd name="T11" fmla="*/ 376 h 4943"/>
                <a:gd name="T12" fmla="*/ 2187 w 4950"/>
                <a:gd name="T13" fmla="*/ 0 h 4943"/>
                <a:gd name="T14" fmla="*/ 1774 w 4950"/>
                <a:gd name="T15" fmla="*/ 496 h 4943"/>
                <a:gd name="T16" fmla="*/ 1222 w 4950"/>
                <a:gd name="T17" fmla="*/ 315 h 4943"/>
                <a:gd name="T18" fmla="*/ 1045 w 4950"/>
                <a:gd name="T19" fmla="*/ 940 h 4943"/>
                <a:gd name="T20" fmla="*/ 521 w 4950"/>
                <a:gd name="T21" fmla="*/ 918 h 4943"/>
                <a:gd name="T22" fmla="*/ 585 w 4950"/>
                <a:gd name="T23" fmla="*/ 1566 h 4943"/>
                <a:gd name="T24" fmla="*/ 80 w 4950"/>
                <a:gd name="T25" fmla="*/ 1772 h 4943"/>
                <a:gd name="T26" fmla="*/ 383 w 4950"/>
                <a:gd name="T27" fmla="*/ 2347 h 4943"/>
                <a:gd name="T28" fmla="*/ 0 w 4950"/>
                <a:gd name="T29" fmla="*/ 2746 h 4943"/>
                <a:gd name="T30" fmla="*/ 494 w 4950"/>
                <a:gd name="T31" fmla="*/ 3161 h 4943"/>
                <a:gd name="T32" fmla="*/ 287 w 4950"/>
                <a:gd name="T33" fmla="*/ 3652 h 4943"/>
                <a:gd name="T34" fmla="*/ 893 w 4950"/>
                <a:gd name="T35" fmla="*/ 3854 h 4943"/>
                <a:gd name="T36" fmla="*/ 928 w 4950"/>
                <a:gd name="T37" fmla="*/ 4413 h 4943"/>
                <a:gd name="T38" fmla="*/ 1557 w 4950"/>
                <a:gd name="T39" fmla="*/ 4369 h 4943"/>
                <a:gd name="T40" fmla="*/ 1810 w 4950"/>
                <a:gd name="T41" fmla="*/ 4865 h 4943"/>
                <a:gd name="T42" fmla="*/ 2368 w 4950"/>
                <a:gd name="T43" fmla="*/ 4588 h 4943"/>
                <a:gd name="T44" fmla="*/ 2762 w 4950"/>
                <a:gd name="T45" fmla="*/ 4943 h 4943"/>
                <a:gd name="T46" fmla="*/ 3173 w 4950"/>
                <a:gd name="T47" fmla="*/ 4483 h 4943"/>
                <a:gd name="T48" fmla="*/ 3727 w 4950"/>
                <a:gd name="T49" fmla="*/ 4628 h 4943"/>
                <a:gd name="T50" fmla="*/ 3920 w 4950"/>
                <a:gd name="T51" fmla="*/ 4046 h 4943"/>
                <a:gd name="T52" fmla="*/ 4428 w 4950"/>
                <a:gd name="T53" fmla="*/ 4025 h 4943"/>
                <a:gd name="T54" fmla="*/ 4394 w 4950"/>
                <a:gd name="T55" fmla="*/ 3412 h 4943"/>
                <a:gd name="T56" fmla="*/ 4869 w 4950"/>
                <a:gd name="T57" fmla="*/ 3171 h 4943"/>
                <a:gd name="T58" fmla="*/ 4602 w 4950"/>
                <a:gd name="T59" fmla="*/ 2614 h 4943"/>
                <a:gd name="T60" fmla="*/ 4950 w 4950"/>
                <a:gd name="T61" fmla="*/ 2197 h 4943"/>
                <a:gd name="T62" fmla="*/ 4483 w 4950"/>
                <a:gd name="T63" fmla="*/ 1784 h 4943"/>
                <a:gd name="T64" fmla="*/ 4662 w 4950"/>
                <a:gd name="T65" fmla="*/ 1291 h 4943"/>
                <a:gd name="T66" fmla="*/ 4068 w 4950"/>
                <a:gd name="T67" fmla="*/ 1085 h 4943"/>
                <a:gd name="T68" fmla="*/ 4021 w 4950"/>
                <a:gd name="T69" fmla="*/ 530 h 4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50" h="4943">
                  <a:moveTo>
                    <a:pt x="4051" y="3529"/>
                  </a:moveTo>
                  <a:cubicBezTo>
                    <a:pt x="3467" y="4400"/>
                    <a:pt x="2287" y="4632"/>
                    <a:pt x="1417" y="4048"/>
                  </a:cubicBezTo>
                  <a:cubicBezTo>
                    <a:pt x="546" y="3464"/>
                    <a:pt x="314" y="2284"/>
                    <a:pt x="898" y="1414"/>
                  </a:cubicBezTo>
                  <a:cubicBezTo>
                    <a:pt x="1482" y="543"/>
                    <a:pt x="2662" y="311"/>
                    <a:pt x="3532" y="895"/>
                  </a:cubicBezTo>
                  <a:cubicBezTo>
                    <a:pt x="4403" y="1479"/>
                    <a:pt x="4635" y="2659"/>
                    <a:pt x="4051" y="3529"/>
                  </a:cubicBezTo>
                  <a:close/>
                  <a:moveTo>
                    <a:pt x="4021" y="530"/>
                  </a:moveTo>
                  <a:lnTo>
                    <a:pt x="3693" y="309"/>
                  </a:lnTo>
                  <a:lnTo>
                    <a:pt x="3388" y="577"/>
                  </a:lnTo>
                  <a:cubicBezTo>
                    <a:pt x="3313" y="542"/>
                    <a:pt x="3236" y="511"/>
                    <a:pt x="3159" y="486"/>
                  </a:cubicBezTo>
                  <a:lnTo>
                    <a:pt x="3139" y="78"/>
                  </a:lnTo>
                  <a:lnTo>
                    <a:pt x="2751" y="2"/>
                  </a:lnTo>
                  <a:lnTo>
                    <a:pt x="2571" y="376"/>
                  </a:lnTo>
                  <a:cubicBezTo>
                    <a:pt x="2502" y="373"/>
                    <a:pt x="2432" y="374"/>
                    <a:pt x="2362" y="378"/>
                  </a:cubicBezTo>
                  <a:lnTo>
                    <a:pt x="2187" y="0"/>
                  </a:lnTo>
                  <a:lnTo>
                    <a:pt x="1799" y="75"/>
                  </a:lnTo>
                  <a:lnTo>
                    <a:pt x="1774" y="496"/>
                  </a:lnTo>
                  <a:cubicBezTo>
                    <a:pt x="1694" y="525"/>
                    <a:pt x="1615" y="558"/>
                    <a:pt x="1539" y="597"/>
                  </a:cubicBezTo>
                  <a:lnTo>
                    <a:pt x="1222" y="315"/>
                  </a:lnTo>
                  <a:lnTo>
                    <a:pt x="898" y="539"/>
                  </a:lnTo>
                  <a:lnTo>
                    <a:pt x="1045" y="940"/>
                  </a:lnTo>
                  <a:cubicBezTo>
                    <a:pt x="1002" y="980"/>
                    <a:pt x="960" y="1022"/>
                    <a:pt x="920" y="1066"/>
                  </a:cubicBezTo>
                  <a:lnTo>
                    <a:pt x="521" y="918"/>
                  </a:lnTo>
                  <a:lnTo>
                    <a:pt x="302" y="1245"/>
                  </a:lnTo>
                  <a:lnTo>
                    <a:pt x="585" y="1566"/>
                  </a:lnTo>
                  <a:cubicBezTo>
                    <a:pt x="555" y="1629"/>
                    <a:pt x="528" y="1693"/>
                    <a:pt x="504" y="1758"/>
                  </a:cubicBezTo>
                  <a:lnTo>
                    <a:pt x="80" y="1772"/>
                  </a:lnTo>
                  <a:lnTo>
                    <a:pt x="2" y="2158"/>
                  </a:lnTo>
                  <a:lnTo>
                    <a:pt x="383" y="2347"/>
                  </a:lnTo>
                  <a:cubicBezTo>
                    <a:pt x="378" y="2422"/>
                    <a:pt x="378" y="2496"/>
                    <a:pt x="381" y="2571"/>
                  </a:cubicBezTo>
                  <a:lnTo>
                    <a:pt x="0" y="2746"/>
                  </a:lnTo>
                  <a:lnTo>
                    <a:pt x="77" y="3133"/>
                  </a:lnTo>
                  <a:lnTo>
                    <a:pt x="494" y="3161"/>
                  </a:lnTo>
                  <a:cubicBezTo>
                    <a:pt x="517" y="3225"/>
                    <a:pt x="542" y="3289"/>
                    <a:pt x="570" y="3351"/>
                  </a:cubicBezTo>
                  <a:lnTo>
                    <a:pt x="287" y="3652"/>
                  </a:lnTo>
                  <a:lnTo>
                    <a:pt x="504" y="3982"/>
                  </a:lnTo>
                  <a:lnTo>
                    <a:pt x="893" y="3854"/>
                  </a:lnTo>
                  <a:cubicBezTo>
                    <a:pt x="947" y="3917"/>
                    <a:pt x="1005" y="3977"/>
                    <a:pt x="1067" y="4034"/>
                  </a:cubicBezTo>
                  <a:lnTo>
                    <a:pt x="928" y="4413"/>
                  </a:lnTo>
                  <a:lnTo>
                    <a:pt x="1257" y="4634"/>
                  </a:lnTo>
                  <a:lnTo>
                    <a:pt x="1557" y="4369"/>
                  </a:lnTo>
                  <a:cubicBezTo>
                    <a:pt x="1634" y="4408"/>
                    <a:pt x="1712" y="4441"/>
                    <a:pt x="1791" y="4470"/>
                  </a:cubicBezTo>
                  <a:lnTo>
                    <a:pt x="1810" y="4865"/>
                  </a:lnTo>
                  <a:lnTo>
                    <a:pt x="2199" y="4941"/>
                  </a:lnTo>
                  <a:lnTo>
                    <a:pt x="2368" y="4588"/>
                  </a:lnTo>
                  <a:cubicBezTo>
                    <a:pt x="2445" y="4593"/>
                    <a:pt x="2522" y="4594"/>
                    <a:pt x="2599" y="4590"/>
                  </a:cubicBezTo>
                  <a:lnTo>
                    <a:pt x="2762" y="4943"/>
                  </a:lnTo>
                  <a:lnTo>
                    <a:pt x="3150" y="4868"/>
                  </a:lnTo>
                  <a:lnTo>
                    <a:pt x="3173" y="4483"/>
                  </a:lnTo>
                  <a:cubicBezTo>
                    <a:pt x="3264" y="4452"/>
                    <a:pt x="3354" y="4416"/>
                    <a:pt x="3440" y="4373"/>
                  </a:cubicBezTo>
                  <a:lnTo>
                    <a:pt x="3727" y="4628"/>
                  </a:lnTo>
                  <a:lnTo>
                    <a:pt x="4051" y="4404"/>
                  </a:lnTo>
                  <a:lnTo>
                    <a:pt x="3920" y="4046"/>
                  </a:lnTo>
                  <a:cubicBezTo>
                    <a:pt x="3973" y="3998"/>
                    <a:pt x="4023" y="3947"/>
                    <a:pt x="4071" y="3893"/>
                  </a:cubicBezTo>
                  <a:lnTo>
                    <a:pt x="4428" y="4025"/>
                  </a:lnTo>
                  <a:lnTo>
                    <a:pt x="4648" y="3698"/>
                  </a:lnTo>
                  <a:lnTo>
                    <a:pt x="4394" y="3412"/>
                  </a:lnTo>
                  <a:cubicBezTo>
                    <a:pt x="4431" y="3337"/>
                    <a:pt x="4463" y="3261"/>
                    <a:pt x="4489" y="3183"/>
                  </a:cubicBezTo>
                  <a:lnTo>
                    <a:pt x="4869" y="3171"/>
                  </a:lnTo>
                  <a:lnTo>
                    <a:pt x="4947" y="2785"/>
                  </a:lnTo>
                  <a:lnTo>
                    <a:pt x="4602" y="2614"/>
                  </a:lnTo>
                  <a:cubicBezTo>
                    <a:pt x="4607" y="2528"/>
                    <a:pt x="4606" y="2442"/>
                    <a:pt x="4601" y="2357"/>
                  </a:cubicBezTo>
                  <a:lnTo>
                    <a:pt x="4950" y="2197"/>
                  </a:lnTo>
                  <a:lnTo>
                    <a:pt x="4872" y="1810"/>
                  </a:lnTo>
                  <a:lnTo>
                    <a:pt x="4483" y="1784"/>
                  </a:lnTo>
                  <a:cubicBezTo>
                    <a:pt x="4457" y="1713"/>
                    <a:pt x="4427" y="1643"/>
                    <a:pt x="4395" y="1575"/>
                  </a:cubicBezTo>
                  <a:lnTo>
                    <a:pt x="4662" y="1291"/>
                  </a:lnTo>
                  <a:lnTo>
                    <a:pt x="4445" y="960"/>
                  </a:lnTo>
                  <a:lnTo>
                    <a:pt x="4068" y="1085"/>
                  </a:lnTo>
                  <a:cubicBezTo>
                    <a:pt x="4011" y="1022"/>
                    <a:pt x="3949" y="961"/>
                    <a:pt x="3884" y="904"/>
                  </a:cubicBezTo>
                  <a:lnTo>
                    <a:pt x="4021" y="53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3207045" y="1403662"/>
              <a:ext cx="1058725" cy="1058725"/>
            </a:xfrm>
            <a:custGeom>
              <a:avLst/>
              <a:gdLst>
                <a:gd name="T0" fmla="*/ 922 w 1572"/>
                <a:gd name="T1" fmla="*/ 186 h 1571"/>
                <a:gd name="T2" fmla="*/ 637 w 1572"/>
                <a:gd name="T3" fmla="*/ 1382 h 1571"/>
                <a:gd name="T4" fmla="*/ 541 w 1572"/>
                <a:gd name="T5" fmla="*/ 1535 h 1571"/>
                <a:gd name="T6" fmla="*/ 724 w 1572"/>
                <a:gd name="T7" fmla="*/ 1451 h 1571"/>
                <a:gd name="T8" fmla="*/ 852 w 1572"/>
                <a:gd name="T9" fmla="*/ 1571 h 1571"/>
                <a:gd name="T10" fmla="*/ 988 w 1572"/>
                <a:gd name="T11" fmla="*/ 1420 h 1571"/>
                <a:gd name="T12" fmla="*/ 1143 w 1572"/>
                <a:gd name="T13" fmla="*/ 1489 h 1571"/>
                <a:gd name="T14" fmla="*/ 1211 w 1572"/>
                <a:gd name="T15" fmla="*/ 1295 h 1571"/>
                <a:gd name="T16" fmla="*/ 1394 w 1572"/>
                <a:gd name="T17" fmla="*/ 1288 h 1571"/>
                <a:gd name="T18" fmla="*/ 1378 w 1572"/>
                <a:gd name="T19" fmla="*/ 1082 h 1571"/>
                <a:gd name="T20" fmla="*/ 1536 w 1572"/>
                <a:gd name="T21" fmla="*/ 1031 h 1571"/>
                <a:gd name="T22" fmla="*/ 1445 w 1572"/>
                <a:gd name="T23" fmla="*/ 845 h 1571"/>
                <a:gd name="T24" fmla="*/ 1572 w 1572"/>
                <a:gd name="T25" fmla="*/ 727 h 1571"/>
                <a:gd name="T26" fmla="*/ 1419 w 1572"/>
                <a:gd name="T27" fmla="*/ 590 h 1571"/>
                <a:gd name="T28" fmla="*/ 1489 w 1572"/>
                <a:gd name="T29" fmla="*/ 429 h 1571"/>
                <a:gd name="T30" fmla="*/ 1297 w 1572"/>
                <a:gd name="T31" fmla="*/ 361 h 1571"/>
                <a:gd name="T32" fmla="*/ 1304 w 1572"/>
                <a:gd name="T33" fmla="*/ 191 h 1571"/>
                <a:gd name="T34" fmla="*/ 1103 w 1572"/>
                <a:gd name="T35" fmla="*/ 199 h 1571"/>
                <a:gd name="T36" fmla="*/ 1031 w 1572"/>
                <a:gd name="T37" fmla="*/ 36 h 1571"/>
                <a:gd name="T38" fmla="*/ 849 w 1572"/>
                <a:gd name="T39" fmla="*/ 119 h 1571"/>
                <a:gd name="T40" fmla="*/ 720 w 1572"/>
                <a:gd name="T41" fmla="*/ 0 h 1571"/>
                <a:gd name="T42" fmla="*/ 585 w 1572"/>
                <a:gd name="T43" fmla="*/ 144 h 1571"/>
                <a:gd name="T44" fmla="*/ 429 w 1572"/>
                <a:gd name="T45" fmla="*/ 83 h 1571"/>
                <a:gd name="T46" fmla="*/ 358 w 1572"/>
                <a:gd name="T47" fmla="*/ 265 h 1571"/>
                <a:gd name="T48" fmla="*/ 178 w 1572"/>
                <a:gd name="T49" fmla="*/ 284 h 1571"/>
                <a:gd name="T50" fmla="*/ 185 w 1572"/>
                <a:gd name="T51" fmla="*/ 478 h 1571"/>
                <a:gd name="T52" fmla="*/ 37 w 1572"/>
                <a:gd name="T53" fmla="*/ 541 h 1571"/>
                <a:gd name="T54" fmla="*/ 114 w 1572"/>
                <a:gd name="T55" fmla="*/ 720 h 1571"/>
                <a:gd name="T56" fmla="*/ 0 w 1572"/>
                <a:gd name="T57" fmla="*/ 844 h 1571"/>
                <a:gd name="T58" fmla="*/ 140 w 1572"/>
                <a:gd name="T59" fmla="*/ 980 h 1571"/>
                <a:gd name="T60" fmla="*/ 83 w 1572"/>
                <a:gd name="T61" fmla="*/ 1143 h 1571"/>
                <a:gd name="T62" fmla="*/ 267 w 1572"/>
                <a:gd name="T63" fmla="*/ 1213 h 1571"/>
                <a:gd name="T64" fmla="*/ 268 w 1572"/>
                <a:gd name="T65" fmla="*/ 1380 h 1571"/>
                <a:gd name="T66" fmla="*/ 466 w 1572"/>
                <a:gd name="T67" fmla="*/ 1375 h 1571"/>
                <a:gd name="T68" fmla="*/ 541 w 1572"/>
                <a:gd name="T69" fmla="*/ 1535 h 1571"/>
                <a:gd name="T70" fmla="*/ 786 w 1572"/>
                <a:gd name="T71" fmla="*/ 952 h 1571"/>
                <a:gd name="T72" fmla="*/ 1215 w 1572"/>
                <a:gd name="T73" fmla="*/ 932 h 1571"/>
                <a:gd name="T74" fmla="*/ 768 w 1572"/>
                <a:gd name="T75" fmla="*/ 1296 h 1571"/>
                <a:gd name="T76" fmla="*/ 560 w 1572"/>
                <a:gd name="T77" fmla="*/ 1247 h 1571"/>
                <a:gd name="T78" fmla="*/ 339 w 1572"/>
                <a:gd name="T79" fmla="*/ 723 h 1571"/>
                <a:gd name="T80" fmla="*/ 698 w 1572"/>
                <a:gd name="T81" fmla="*/ 931 h 1571"/>
                <a:gd name="T82" fmla="*/ 560 w 1572"/>
                <a:gd name="T83" fmla="*/ 1247 h 1571"/>
                <a:gd name="T84" fmla="*/ 881 w 1572"/>
                <a:gd name="T85" fmla="*/ 808 h 1571"/>
                <a:gd name="T86" fmla="*/ 678 w 1572"/>
                <a:gd name="T87" fmla="*/ 760 h 1571"/>
                <a:gd name="T88" fmla="*/ 354 w 1572"/>
                <a:gd name="T89" fmla="*/ 633 h 1571"/>
                <a:gd name="T90" fmla="*/ 798 w 1572"/>
                <a:gd name="T91" fmla="*/ 272 h 1571"/>
                <a:gd name="T92" fmla="*/ 773 w 1572"/>
                <a:gd name="T93" fmla="*/ 616 h 1571"/>
                <a:gd name="T94" fmla="*/ 354 w 1572"/>
                <a:gd name="T95" fmla="*/ 633 h 1571"/>
                <a:gd name="T96" fmla="*/ 1292 w 1572"/>
                <a:gd name="T97" fmla="*/ 804 h 1571"/>
                <a:gd name="T98" fmla="*/ 947 w 1572"/>
                <a:gd name="T99" fmla="*/ 775 h 1571"/>
                <a:gd name="T100" fmla="*/ 929 w 1572"/>
                <a:gd name="T101" fmla="*/ 353 h 1571"/>
                <a:gd name="T102" fmla="*/ 1344 w 1572"/>
                <a:gd name="T103" fmla="*/ 919 h 1571"/>
                <a:gd name="T104" fmla="*/ 215 w 1572"/>
                <a:gd name="T105" fmla="*/ 649 h 1571"/>
                <a:gd name="T106" fmla="*/ 1344 w 1572"/>
                <a:gd name="T107" fmla="*/ 919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2" h="1571">
                  <a:moveTo>
                    <a:pt x="181" y="641"/>
                  </a:moveTo>
                  <a:cubicBezTo>
                    <a:pt x="260" y="311"/>
                    <a:pt x="592" y="107"/>
                    <a:pt x="922" y="186"/>
                  </a:cubicBezTo>
                  <a:cubicBezTo>
                    <a:pt x="1253" y="265"/>
                    <a:pt x="1457" y="597"/>
                    <a:pt x="1378" y="927"/>
                  </a:cubicBezTo>
                  <a:cubicBezTo>
                    <a:pt x="1299" y="1257"/>
                    <a:pt x="967" y="1461"/>
                    <a:pt x="637" y="1382"/>
                  </a:cubicBezTo>
                  <a:cubicBezTo>
                    <a:pt x="306" y="1303"/>
                    <a:pt x="102" y="971"/>
                    <a:pt x="181" y="641"/>
                  </a:cubicBezTo>
                  <a:close/>
                  <a:moveTo>
                    <a:pt x="541" y="1535"/>
                  </a:moveTo>
                  <a:lnTo>
                    <a:pt x="663" y="1564"/>
                  </a:lnTo>
                  <a:lnTo>
                    <a:pt x="724" y="1451"/>
                  </a:lnTo>
                  <a:cubicBezTo>
                    <a:pt x="750" y="1453"/>
                    <a:pt x="776" y="1453"/>
                    <a:pt x="802" y="1452"/>
                  </a:cubicBezTo>
                  <a:lnTo>
                    <a:pt x="852" y="1571"/>
                  </a:lnTo>
                  <a:lnTo>
                    <a:pt x="976" y="1551"/>
                  </a:lnTo>
                  <a:lnTo>
                    <a:pt x="988" y="1420"/>
                  </a:lnTo>
                  <a:cubicBezTo>
                    <a:pt x="1009" y="1413"/>
                    <a:pt x="1029" y="1405"/>
                    <a:pt x="1049" y="1396"/>
                  </a:cubicBezTo>
                  <a:lnTo>
                    <a:pt x="1143" y="1489"/>
                  </a:lnTo>
                  <a:lnTo>
                    <a:pt x="1249" y="1423"/>
                  </a:lnTo>
                  <a:lnTo>
                    <a:pt x="1211" y="1295"/>
                  </a:lnTo>
                  <a:cubicBezTo>
                    <a:pt x="1231" y="1278"/>
                    <a:pt x="1251" y="1259"/>
                    <a:pt x="1269" y="1239"/>
                  </a:cubicBezTo>
                  <a:lnTo>
                    <a:pt x="1394" y="1288"/>
                  </a:lnTo>
                  <a:lnTo>
                    <a:pt x="1465" y="1185"/>
                  </a:lnTo>
                  <a:lnTo>
                    <a:pt x="1378" y="1082"/>
                  </a:lnTo>
                  <a:cubicBezTo>
                    <a:pt x="1386" y="1066"/>
                    <a:pt x="1394" y="1048"/>
                    <a:pt x="1401" y="1031"/>
                  </a:cubicBezTo>
                  <a:lnTo>
                    <a:pt x="1536" y="1031"/>
                  </a:lnTo>
                  <a:lnTo>
                    <a:pt x="1565" y="909"/>
                  </a:lnTo>
                  <a:lnTo>
                    <a:pt x="1445" y="845"/>
                  </a:lnTo>
                  <a:cubicBezTo>
                    <a:pt x="1447" y="823"/>
                    <a:pt x="1448" y="801"/>
                    <a:pt x="1448" y="779"/>
                  </a:cubicBezTo>
                  <a:lnTo>
                    <a:pt x="1572" y="727"/>
                  </a:lnTo>
                  <a:lnTo>
                    <a:pt x="1553" y="604"/>
                  </a:lnTo>
                  <a:lnTo>
                    <a:pt x="1419" y="590"/>
                  </a:lnTo>
                  <a:cubicBezTo>
                    <a:pt x="1412" y="567"/>
                    <a:pt x="1405" y="545"/>
                    <a:pt x="1395" y="523"/>
                  </a:cubicBezTo>
                  <a:lnTo>
                    <a:pt x="1489" y="429"/>
                  </a:lnTo>
                  <a:lnTo>
                    <a:pt x="1424" y="322"/>
                  </a:lnTo>
                  <a:lnTo>
                    <a:pt x="1297" y="361"/>
                  </a:lnTo>
                  <a:cubicBezTo>
                    <a:pt x="1283" y="344"/>
                    <a:pt x="1269" y="328"/>
                    <a:pt x="1253" y="312"/>
                  </a:cubicBezTo>
                  <a:lnTo>
                    <a:pt x="1304" y="191"/>
                  </a:lnTo>
                  <a:lnTo>
                    <a:pt x="1204" y="117"/>
                  </a:lnTo>
                  <a:lnTo>
                    <a:pt x="1103" y="199"/>
                  </a:lnTo>
                  <a:cubicBezTo>
                    <a:pt x="1080" y="186"/>
                    <a:pt x="1056" y="174"/>
                    <a:pt x="1031" y="165"/>
                  </a:cubicBezTo>
                  <a:lnTo>
                    <a:pt x="1031" y="36"/>
                  </a:lnTo>
                  <a:lnTo>
                    <a:pt x="909" y="7"/>
                  </a:lnTo>
                  <a:lnTo>
                    <a:pt x="849" y="119"/>
                  </a:lnTo>
                  <a:cubicBezTo>
                    <a:pt x="822" y="116"/>
                    <a:pt x="795" y="115"/>
                    <a:pt x="769" y="115"/>
                  </a:cubicBezTo>
                  <a:lnTo>
                    <a:pt x="720" y="0"/>
                  </a:lnTo>
                  <a:lnTo>
                    <a:pt x="596" y="21"/>
                  </a:lnTo>
                  <a:lnTo>
                    <a:pt x="585" y="144"/>
                  </a:lnTo>
                  <a:cubicBezTo>
                    <a:pt x="562" y="152"/>
                    <a:pt x="539" y="160"/>
                    <a:pt x="516" y="169"/>
                  </a:cubicBezTo>
                  <a:lnTo>
                    <a:pt x="429" y="83"/>
                  </a:lnTo>
                  <a:lnTo>
                    <a:pt x="323" y="148"/>
                  </a:lnTo>
                  <a:lnTo>
                    <a:pt x="358" y="265"/>
                  </a:lnTo>
                  <a:cubicBezTo>
                    <a:pt x="334" y="284"/>
                    <a:pt x="312" y="305"/>
                    <a:pt x="291" y="328"/>
                  </a:cubicBezTo>
                  <a:lnTo>
                    <a:pt x="178" y="284"/>
                  </a:lnTo>
                  <a:lnTo>
                    <a:pt x="107" y="386"/>
                  </a:lnTo>
                  <a:lnTo>
                    <a:pt x="185" y="478"/>
                  </a:lnTo>
                  <a:cubicBezTo>
                    <a:pt x="175" y="498"/>
                    <a:pt x="165" y="519"/>
                    <a:pt x="157" y="540"/>
                  </a:cubicBezTo>
                  <a:lnTo>
                    <a:pt x="37" y="541"/>
                  </a:lnTo>
                  <a:lnTo>
                    <a:pt x="8" y="662"/>
                  </a:lnTo>
                  <a:lnTo>
                    <a:pt x="114" y="720"/>
                  </a:lnTo>
                  <a:cubicBezTo>
                    <a:pt x="111" y="746"/>
                    <a:pt x="110" y="772"/>
                    <a:pt x="111" y="798"/>
                  </a:cubicBezTo>
                  <a:lnTo>
                    <a:pt x="0" y="844"/>
                  </a:lnTo>
                  <a:lnTo>
                    <a:pt x="19" y="967"/>
                  </a:lnTo>
                  <a:lnTo>
                    <a:pt x="140" y="980"/>
                  </a:lnTo>
                  <a:cubicBezTo>
                    <a:pt x="148" y="1006"/>
                    <a:pt x="158" y="1031"/>
                    <a:pt x="169" y="1056"/>
                  </a:cubicBezTo>
                  <a:lnTo>
                    <a:pt x="83" y="1143"/>
                  </a:lnTo>
                  <a:lnTo>
                    <a:pt x="148" y="1249"/>
                  </a:lnTo>
                  <a:lnTo>
                    <a:pt x="267" y="1213"/>
                  </a:lnTo>
                  <a:cubicBezTo>
                    <a:pt x="282" y="1232"/>
                    <a:pt x="298" y="1249"/>
                    <a:pt x="316" y="1266"/>
                  </a:cubicBezTo>
                  <a:lnTo>
                    <a:pt x="268" y="1380"/>
                  </a:lnTo>
                  <a:lnTo>
                    <a:pt x="368" y="1454"/>
                  </a:lnTo>
                  <a:lnTo>
                    <a:pt x="466" y="1375"/>
                  </a:lnTo>
                  <a:cubicBezTo>
                    <a:pt x="490" y="1388"/>
                    <a:pt x="515" y="1399"/>
                    <a:pt x="541" y="1409"/>
                  </a:cubicBezTo>
                  <a:lnTo>
                    <a:pt x="541" y="1535"/>
                  </a:lnTo>
                  <a:close/>
                  <a:moveTo>
                    <a:pt x="720" y="1228"/>
                  </a:moveTo>
                  <a:cubicBezTo>
                    <a:pt x="729" y="1190"/>
                    <a:pt x="786" y="952"/>
                    <a:pt x="786" y="952"/>
                  </a:cubicBezTo>
                  <a:cubicBezTo>
                    <a:pt x="845" y="950"/>
                    <a:pt x="899" y="916"/>
                    <a:pt x="927" y="863"/>
                  </a:cubicBezTo>
                  <a:cubicBezTo>
                    <a:pt x="927" y="863"/>
                    <a:pt x="1174" y="922"/>
                    <a:pt x="1215" y="932"/>
                  </a:cubicBezTo>
                  <a:cubicBezTo>
                    <a:pt x="1256" y="942"/>
                    <a:pt x="1258" y="966"/>
                    <a:pt x="1247" y="995"/>
                  </a:cubicBezTo>
                  <a:cubicBezTo>
                    <a:pt x="1162" y="1182"/>
                    <a:pt x="973" y="1301"/>
                    <a:pt x="768" y="1296"/>
                  </a:cubicBezTo>
                  <a:cubicBezTo>
                    <a:pt x="727" y="1296"/>
                    <a:pt x="711" y="1266"/>
                    <a:pt x="720" y="1228"/>
                  </a:cubicBezTo>
                  <a:close/>
                  <a:moveTo>
                    <a:pt x="560" y="1247"/>
                  </a:moveTo>
                  <a:cubicBezTo>
                    <a:pt x="379" y="1162"/>
                    <a:pt x="265" y="978"/>
                    <a:pt x="267" y="779"/>
                  </a:cubicBezTo>
                  <a:cubicBezTo>
                    <a:pt x="267" y="734"/>
                    <a:pt x="295" y="712"/>
                    <a:pt x="339" y="723"/>
                  </a:cubicBezTo>
                  <a:cubicBezTo>
                    <a:pt x="382" y="733"/>
                    <a:pt x="612" y="788"/>
                    <a:pt x="612" y="788"/>
                  </a:cubicBezTo>
                  <a:cubicBezTo>
                    <a:pt x="613" y="847"/>
                    <a:pt x="646" y="902"/>
                    <a:pt x="698" y="931"/>
                  </a:cubicBezTo>
                  <a:cubicBezTo>
                    <a:pt x="698" y="931"/>
                    <a:pt x="650" y="1133"/>
                    <a:pt x="635" y="1196"/>
                  </a:cubicBezTo>
                  <a:cubicBezTo>
                    <a:pt x="620" y="1259"/>
                    <a:pt x="593" y="1259"/>
                    <a:pt x="560" y="1247"/>
                  </a:cubicBezTo>
                  <a:close/>
                  <a:moveTo>
                    <a:pt x="804" y="682"/>
                  </a:moveTo>
                  <a:cubicBezTo>
                    <a:pt x="860" y="696"/>
                    <a:pt x="895" y="752"/>
                    <a:pt x="881" y="808"/>
                  </a:cubicBezTo>
                  <a:cubicBezTo>
                    <a:pt x="868" y="865"/>
                    <a:pt x="811" y="899"/>
                    <a:pt x="755" y="886"/>
                  </a:cubicBezTo>
                  <a:cubicBezTo>
                    <a:pt x="699" y="872"/>
                    <a:pt x="664" y="816"/>
                    <a:pt x="678" y="760"/>
                  </a:cubicBezTo>
                  <a:cubicBezTo>
                    <a:pt x="691" y="704"/>
                    <a:pt x="748" y="669"/>
                    <a:pt x="804" y="682"/>
                  </a:cubicBezTo>
                  <a:close/>
                  <a:moveTo>
                    <a:pt x="354" y="633"/>
                  </a:moveTo>
                  <a:cubicBezTo>
                    <a:pt x="312" y="623"/>
                    <a:pt x="306" y="584"/>
                    <a:pt x="320" y="557"/>
                  </a:cubicBezTo>
                  <a:cubicBezTo>
                    <a:pt x="409" y="377"/>
                    <a:pt x="597" y="264"/>
                    <a:pt x="798" y="272"/>
                  </a:cubicBezTo>
                  <a:cubicBezTo>
                    <a:pt x="832" y="272"/>
                    <a:pt x="849" y="298"/>
                    <a:pt x="840" y="336"/>
                  </a:cubicBezTo>
                  <a:cubicBezTo>
                    <a:pt x="831" y="373"/>
                    <a:pt x="773" y="616"/>
                    <a:pt x="773" y="616"/>
                  </a:cubicBezTo>
                  <a:cubicBezTo>
                    <a:pt x="716" y="619"/>
                    <a:pt x="663" y="650"/>
                    <a:pt x="634" y="700"/>
                  </a:cubicBezTo>
                  <a:cubicBezTo>
                    <a:pt x="634" y="700"/>
                    <a:pt x="396" y="643"/>
                    <a:pt x="354" y="633"/>
                  </a:cubicBezTo>
                  <a:close/>
                  <a:moveTo>
                    <a:pt x="1004" y="323"/>
                  </a:moveTo>
                  <a:cubicBezTo>
                    <a:pt x="1186" y="412"/>
                    <a:pt x="1300" y="601"/>
                    <a:pt x="1292" y="804"/>
                  </a:cubicBezTo>
                  <a:cubicBezTo>
                    <a:pt x="1289" y="830"/>
                    <a:pt x="1271" y="852"/>
                    <a:pt x="1236" y="844"/>
                  </a:cubicBezTo>
                  <a:cubicBezTo>
                    <a:pt x="1202" y="836"/>
                    <a:pt x="947" y="775"/>
                    <a:pt x="947" y="775"/>
                  </a:cubicBezTo>
                  <a:cubicBezTo>
                    <a:pt x="944" y="718"/>
                    <a:pt x="911" y="665"/>
                    <a:pt x="861" y="637"/>
                  </a:cubicBezTo>
                  <a:cubicBezTo>
                    <a:pt x="861" y="637"/>
                    <a:pt x="918" y="399"/>
                    <a:pt x="929" y="353"/>
                  </a:cubicBezTo>
                  <a:cubicBezTo>
                    <a:pt x="940" y="308"/>
                    <a:pt x="967" y="308"/>
                    <a:pt x="1004" y="323"/>
                  </a:cubicBezTo>
                  <a:close/>
                  <a:moveTo>
                    <a:pt x="1344" y="919"/>
                  </a:moveTo>
                  <a:cubicBezTo>
                    <a:pt x="1419" y="607"/>
                    <a:pt x="1226" y="294"/>
                    <a:pt x="914" y="219"/>
                  </a:cubicBezTo>
                  <a:cubicBezTo>
                    <a:pt x="602" y="145"/>
                    <a:pt x="289" y="337"/>
                    <a:pt x="215" y="649"/>
                  </a:cubicBezTo>
                  <a:cubicBezTo>
                    <a:pt x="140" y="961"/>
                    <a:pt x="332" y="1274"/>
                    <a:pt x="645" y="1349"/>
                  </a:cubicBezTo>
                  <a:cubicBezTo>
                    <a:pt x="956" y="1424"/>
                    <a:pt x="1270" y="1231"/>
                    <a:pt x="1344" y="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4637750" y="4711998"/>
              <a:ext cx="661902" cy="661902"/>
            </a:xfrm>
            <a:custGeom>
              <a:avLst/>
              <a:gdLst>
                <a:gd name="T0" fmla="*/ 577 w 983"/>
                <a:gd name="T1" fmla="*/ 116 h 982"/>
                <a:gd name="T2" fmla="*/ 398 w 983"/>
                <a:gd name="T3" fmla="*/ 864 h 982"/>
                <a:gd name="T4" fmla="*/ 338 w 983"/>
                <a:gd name="T5" fmla="*/ 959 h 982"/>
                <a:gd name="T6" fmla="*/ 453 w 983"/>
                <a:gd name="T7" fmla="*/ 907 h 982"/>
                <a:gd name="T8" fmla="*/ 533 w 983"/>
                <a:gd name="T9" fmla="*/ 982 h 982"/>
                <a:gd name="T10" fmla="*/ 618 w 983"/>
                <a:gd name="T11" fmla="*/ 887 h 982"/>
                <a:gd name="T12" fmla="*/ 715 w 983"/>
                <a:gd name="T13" fmla="*/ 930 h 982"/>
                <a:gd name="T14" fmla="*/ 757 w 983"/>
                <a:gd name="T15" fmla="*/ 809 h 982"/>
                <a:gd name="T16" fmla="*/ 871 w 983"/>
                <a:gd name="T17" fmla="*/ 805 h 982"/>
                <a:gd name="T18" fmla="*/ 862 w 983"/>
                <a:gd name="T19" fmla="*/ 676 h 982"/>
                <a:gd name="T20" fmla="*/ 960 w 983"/>
                <a:gd name="T21" fmla="*/ 644 h 982"/>
                <a:gd name="T22" fmla="*/ 904 w 983"/>
                <a:gd name="T23" fmla="*/ 528 h 982"/>
                <a:gd name="T24" fmla="*/ 983 w 983"/>
                <a:gd name="T25" fmla="*/ 454 h 982"/>
                <a:gd name="T26" fmla="*/ 887 w 983"/>
                <a:gd name="T27" fmla="*/ 369 h 982"/>
                <a:gd name="T28" fmla="*/ 931 w 983"/>
                <a:gd name="T29" fmla="*/ 268 h 982"/>
                <a:gd name="T30" fmla="*/ 811 w 983"/>
                <a:gd name="T31" fmla="*/ 225 h 982"/>
                <a:gd name="T32" fmla="*/ 815 w 983"/>
                <a:gd name="T33" fmla="*/ 119 h 982"/>
                <a:gd name="T34" fmla="*/ 689 w 983"/>
                <a:gd name="T35" fmla="*/ 124 h 982"/>
                <a:gd name="T36" fmla="*/ 644 w 983"/>
                <a:gd name="T37" fmla="*/ 22 h 982"/>
                <a:gd name="T38" fmla="*/ 531 w 983"/>
                <a:gd name="T39" fmla="*/ 74 h 982"/>
                <a:gd name="T40" fmla="*/ 450 w 983"/>
                <a:gd name="T41" fmla="*/ 0 h 982"/>
                <a:gd name="T42" fmla="*/ 366 w 983"/>
                <a:gd name="T43" fmla="*/ 90 h 982"/>
                <a:gd name="T44" fmla="*/ 268 w 983"/>
                <a:gd name="T45" fmla="*/ 51 h 982"/>
                <a:gd name="T46" fmla="*/ 224 w 983"/>
                <a:gd name="T47" fmla="*/ 165 h 982"/>
                <a:gd name="T48" fmla="*/ 111 w 983"/>
                <a:gd name="T49" fmla="*/ 177 h 982"/>
                <a:gd name="T50" fmla="*/ 116 w 983"/>
                <a:gd name="T51" fmla="*/ 299 h 982"/>
                <a:gd name="T52" fmla="*/ 23 w 983"/>
                <a:gd name="T53" fmla="*/ 338 h 982"/>
                <a:gd name="T54" fmla="*/ 71 w 983"/>
                <a:gd name="T55" fmla="*/ 450 h 982"/>
                <a:gd name="T56" fmla="*/ 0 w 983"/>
                <a:gd name="T57" fmla="*/ 527 h 982"/>
                <a:gd name="T58" fmla="*/ 88 w 983"/>
                <a:gd name="T59" fmla="*/ 612 h 982"/>
                <a:gd name="T60" fmla="*/ 52 w 983"/>
                <a:gd name="T61" fmla="*/ 714 h 982"/>
                <a:gd name="T62" fmla="*/ 167 w 983"/>
                <a:gd name="T63" fmla="*/ 758 h 982"/>
                <a:gd name="T64" fmla="*/ 168 w 983"/>
                <a:gd name="T65" fmla="*/ 862 h 982"/>
                <a:gd name="T66" fmla="*/ 292 w 983"/>
                <a:gd name="T67" fmla="*/ 859 h 982"/>
                <a:gd name="T68" fmla="*/ 338 w 983"/>
                <a:gd name="T69" fmla="*/ 959 h 982"/>
                <a:gd name="T70" fmla="*/ 491 w 983"/>
                <a:gd name="T71" fmla="*/ 595 h 982"/>
                <a:gd name="T72" fmla="*/ 759 w 983"/>
                <a:gd name="T73" fmla="*/ 582 h 982"/>
                <a:gd name="T74" fmla="*/ 480 w 983"/>
                <a:gd name="T75" fmla="*/ 810 h 982"/>
                <a:gd name="T76" fmla="*/ 350 w 983"/>
                <a:gd name="T77" fmla="*/ 779 h 982"/>
                <a:gd name="T78" fmla="*/ 212 w 983"/>
                <a:gd name="T79" fmla="*/ 451 h 982"/>
                <a:gd name="T80" fmla="*/ 436 w 983"/>
                <a:gd name="T81" fmla="*/ 582 h 982"/>
                <a:gd name="T82" fmla="*/ 350 w 983"/>
                <a:gd name="T83" fmla="*/ 779 h 982"/>
                <a:gd name="T84" fmla="*/ 551 w 983"/>
                <a:gd name="T85" fmla="*/ 505 h 982"/>
                <a:gd name="T86" fmla="*/ 424 w 983"/>
                <a:gd name="T87" fmla="*/ 475 h 982"/>
                <a:gd name="T88" fmla="*/ 222 w 983"/>
                <a:gd name="T89" fmla="*/ 396 h 982"/>
                <a:gd name="T90" fmla="*/ 499 w 983"/>
                <a:gd name="T91" fmla="*/ 170 h 982"/>
                <a:gd name="T92" fmla="*/ 483 w 983"/>
                <a:gd name="T93" fmla="*/ 385 h 982"/>
                <a:gd name="T94" fmla="*/ 222 w 983"/>
                <a:gd name="T95" fmla="*/ 396 h 982"/>
                <a:gd name="T96" fmla="*/ 808 w 983"/>
                <a:gd name="T97" fmla="*/ 503 h 982"/>
                <a:gd name="T98" fmla="*/ 592 w 983"/>
                <a:gd name="T99" fmla="*/ 484 h 982"/>
                <a:gd name="T100" fmla="*/ 581 w 983"/>
                <a:gd name="T101" fmla="*/ 221 h 982"/>
                <a:gd name="T102" fmla="*/ 841 w 983"/>
                <a:gd name="T103" fmla="*/ 574 h 982"/>
                <a:gd name="T104" fmla="*/ 134 w 983"/>
                <a:gd name="T105" fmla="*/ 406 h 982"/>
                <a:gd name="T106" fmla="*/ 841 w 983"/>
                <a:gd name="T107" fmla="*/ 57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3" h="982">
                  <a:moveTo>
                    <a:pt x="113" y="401"/>
                  </a:moveTo>
                  <a:cubicBezTo>
                    <a:pt x="163" y="194"/>
                    <a:pt x="370" y="67"/>
                    <a:pt x="577" y="116"/>
                  </a:cubicBezTo>
                  <a:cubicBezTo>
                    <a:pt x="783" y="165"/>
                    <a:pt x="911" y="373"/>
                    <a:pt x="861" y="579"/>
                  </a:cubicBezTo>
                  <a:cubicBezTo>
                    <a:pt x="812" y="786"/>
                    <a:pt x="605" y="913"/>
                    <a:pt x="398" y="864"/>
                  </a:cubicBezTo>
                  <a:cubicBezTo>
                    <a:pt x="191" y="815"/>
                    <a:pt x="64" y="607"/>
                    <a:pt x="113" y="401"/>
                  </a:cubicBezTo>
                  <a:close/>
                  <a:moveTo>
                    <a:pt x="338" y="959"/>
                  </a:moveTo>
                  <a:lnTo>
                    <a:pt x="414" y="978"/>
                  </a:lnTo>
                  <a:lnTo>
                    <a:pt x="453" y="907"/>
                  </a:lnTo>
                  <a:cubicBezTo>
                    <a:pt x="469" y="908"/>
                    <a:pt x="485" y="908"/>
                    <a:pt x="501" y="908"/>
                  </a:cubicBezTo>
                  <a:lnTo>
                    <a:pt x="533" y="982"/>
                  </a:lnTo>
                  <a:lnTo>
                    <a:pt x="610" y="969"/>
                  </a:lnTo>
                  <a:lnTo>
                    <a:pt x="618" y="887"/>
                  </a:lnTo>
                  <a:cubicBezTo>
                    <a:pt x="631" y="883"/>
                    <a:pt x="643" y="878"/>
                    <a:pt x="656" y="872"/>
                  </a:cubicBezTo>
                  <a:lnTo>
                    <a:pt x="715" y="930"/>
                  </a:lnTo>
                  <a:lnTo>
                    <a:pt x="781" y="890"/>
                  </a:lnTo>
                  <a:lnTo>
                    <a:pt x="757" y="809"/>
                  </a:lnTo>
                  <a:cubicBezTo>
                    <a:pt x="770" y="799"/>
                    <a:pt x="782" y="787"/>
                    <a:pt x="794" y="775"/>
                  </a:cubicBezTo>
                  <a:lnTo>
                    <a:pt x="871" y="805"/>
                  </a:lnTo>
                  <a:lnTo>
                    <a:pt x="916" y="741"/>
                  </a:lnTo>
                  <a:lnTo>
                    <a:pt x="862" y="676"/>
                  </a:lnTo>
                  <a:cubicBezTo>
                    <a:pt x="867" y="666"/>
                    <a:pt x="872" y="655"/>
                    <a:pt x="876" y="644"/>
                  </a:cubicBezTo>
                  <a:lnTo>
                    <a:pt x="960" y="644"/>
                  </a:lnTo>
                  <a:lnTo>
                    <a:pt x="978" y="568"/>
                  </a:lnTo>
                  <a:lnTo>
                    <a:pt x="904" y="528"/>
                  </a:lnTo>
                  <a:cubicBezTo>
                    <a:pt x="905" y="514"/>
                    <a:pt x="906" y="500"/>
                    <a:pt x="905" y="487"/>
                  </a:cubicBezTo>
                  <a:lnTo>
                    <a:pt x="983" y="454"/>
                  </a:lnTo>
                  <a:lnTo>
                    <a:pt x="971" y="377"/>
                  </a:lnTo>
                  <a:lnTo>
                    <a:pt x="887" y="369"/>
                  </a:lnTo>
                  <a:cubicBezTo>
                    <a:pt x="883" y="354"/>
                    <a:pt x="878" y="341"/>
                    <a:pt x="872" y="327"/>
                  </a:cubicBezTo>
                  <a:lnTo>
                    <a:pt x="931" y="268"/>
                  </a:lnTo>
                  <a:lnTo>
                    <a:pt x="890" y="201"/>
                  </a:lnTo>
                  <a:lnTo>
                    <a:pt x="811" y="225"/>
                  </a:lnTo>
                  <a:cubicBezTo>
                    <a:pt x="802" y="215"/>
                    <a:pt x="793" y="205"/>
                    <a:pt x="784" y="195"/>
                  </a:cubicBezTo>
                  <a:lnTo>
                    <a:pt x="815" y="119"/>
                  </a:lnTo>
                  <a:lnTo>
                    <a:pt x="753" y="73"/>
                  </a:lnTo>
                  <a:lnTo>
                    <a:pt x="689" y="124"/>
                  </a:lnTo>
                  <a:cubicBezTo>
                    <a:pt x="675" y="116"/>
                    <a:pt x="660" y="109"/>
                    <a:pt x="645" y="103"/>
                  </a:cubicBezTo>
                  <a:lnTo>
                    <a:pt x="644" y="22"/>
                  </a:lnTo>
                  <a:lnTo>
                    <a:pt x="568" y="4"/>
                  </a:lnTo>
                  <a:lnTo>
                    <a:pt x="531" y="74"/>
                  </a:lnTo>
                  <a:cubicBezTo>
                    <a:pt x="514" y="72"/>
                    <a:pt x="497" y="72"/>
                    <a:pt x="481" y="72"/>
                  </a:cubicBezTo>
                  <a:lnTo>
                    <a:pt x="450" y="0"/>
                  </a:lnTo>
                  <a:lnTo>
                    <a:pt x="373" y="13"/>
                  </a:lnTo>
                  <a:lnTo>
                    <a:pt x="366" y="90"/>
                  </a:lnTo>
                  <a:cubicBezTo>
                    <a:pt x="351" y="94"/>
                    <a:pt x="337" y="100"/>
                    <a:pt x="323" y="106"/>
                  </a:cubicBezTo>
                  <a:lnTo>
                    <a:pt x="268" y="51"/>
                  </a:lnTo>
                  <a:lnTo>
                    <a:pt x="202" y="92"/>
                  </a:lnTo>
                  <a:lnTo>
                    <a:pt x="224" y="165"/>
                  </a:lnTo>
                  <a:cubicBezTo>
                    <a:pt x="209" y="177"/>
                    <a:pt x="195" y="190"/>
                    <a:pt x="182" y="205"/>
                  </a:cubicBezTo>
                  <a:lnTo>
                    <a:pt x="111" y="177"/>
                  </a:lnTo>
                  <a:lnTo>
                    <a:pt x="67" y="241"/>
                  </a:lnTo>
                  <a:lnTo>
                    <a:pt x="116" y="299"/>
                  </a:lnTo>
                  <a:cubicBezTo>
                    <a:pt x="109" y="311"/>
                    <a:pt x="103" y="324"/>
                    <a:pt x="98" y="338"/>
                  </a:cubicBezTo>
                  <a:lnTo>
                    <a:pt x="23" y="338"/>
                  </a:lnTo>
                  <a:lnTo>
                    <a:pt x="5" y="414"/>
                  </a:lnTo>
                  <a:lnTo>
                    <a:pt x="71" y="450"/>
                  </a:lnTo>
                  <a:cubicBezTo>
                    <a:pt x="70" y="466"/>
                    <a:pt x="69" y="482"/>
                    <a:pt x="69" y="499"/>
                  </a:cubicBezTo>
                  <a:lnTo>
                    <a:pt x="0" y="527"/>
                  </a:lnTo>
                  <a:lnTo>
                    <a:pt x="12" y="605"/>
                  </a:lnTo>
                  <a:lnTo>
                    <a:pt x="88" y="612"/>
                  </a:lnTo>
                  <a:cubicBezTo>
                    <a:pt x="93" y="629"/>
                    <a:pt x="99" y="644"/>
                    <a:pt x="106" y="660"/>
                  </a:cubicBezTo>
                  <a:lnTo>
                    <a:pt x="52" y="714"/>
                  </a:lnTo>
                  <a:lnTo>
                    <a:pt x="93" y="781"/>
                  </a:lnTo>
                  <a:lnTo>
                    <a:pt x="167" y="758"/>
                  </a:lnTo>
                  <a:cubicBezTo>
                    <a:pt x="176" y="770"/>
                    <a:pt x="187" y="781"/>
                    <a:pt x="197" y="791"/>
                  </a:cubicBezTo>
                  <a:lnTo>
                    <a:pt x="168" y="862"/>
                  </a:lnTo>
                  <a:lnTo>
                    <a:pt x="230" y="909"/>
                  </a:lnTo>
                  <a:lnTo>
                    <a:pt x="292" y="859"/>
                  </a:lnTo>
                  <a:cubicBezTo>
                    <a:pt x="307" y="867"/>
                    <a:pt x="322" y="874"/>
                    <a:pt x="338" y="880"/>
                  </a:cubicBezTo>
                  <a:lnTo>
                    <a:pt x="338" y="959"/>
                  </a:lnTo>
                  <a:close/>
                  <a:moveTo>
                    <a:pt x="450" y="768"/>
                  </a:moveTo>
                  <a:cubicBezTo>
                    <a:pt x="456" y="744"/>
                    <a:pt x="491" y="595"/>
                    <a:pt x="491" y="595"/>
                  </a:cubicBezTo>
                  <a:cubicBezTo>
                    <a:pt x="529" y="593"/>
                    <a:pt x="562" y="572"/>
                    <a:pt x="580" y="539"/>
                  </a:cubicBezTo>
                  <a:cubicBezTo>
                    <a:pt x="580" y="539"/>
                    <a:pt x="734" y="576"/>
                    <a:pt x="759" y="582"/>
                  </a:cubicBezTo>
                  <a:cubicBezTo>
                    <a:pt x="785" y="588"/>
                    <a:pt x="787" y="604"/>
                    <a:pt x="779" y="622"/>
                  </a:cubicBezTo>
                  <a:cubicBezTo>
                    <a:pt x="727" y="739"/>
                    <a:pt x="608" y="813"/>
                    <a:pt x="480" y="810"/>
                  </a:cubicBezTo>
                  <a:cubicBezTo>
                    <a:pt x="454" y="810"/>
                    <a:pt x="444" y="791"/>
                    <a:pt x="450" y="768"/>
                  </a:cubicBezTo>
                  <a:close/>
                  <a:moveTo>
                    <a:pt x="350" y="779"/>
                  </a:moveTo>
                  <a:cubicBezTo>
                    <a:pt x="237" y="726"/>
                    <a:pt x="166" y="611"/>
                    <a:pt x="167" y="487"/>
                  </a:cubicBezTo>
                  <a:cubicBezTo>
                    <a:pt x="167" y="459"/>
                    <a:pt x="185" y="445"/>
                    <a:pt x="212" y="451"/>
                  </a:cubicBezTo>
                  <a:cubicBezTo>
                    <a:pt x="239" y="458"/>
                    <a:pt x="383" y="492"/>
                    <a:pt x="383" y="492"/>
                  </a:cubicBezTo>
                  <a:cubicBezTo>
                    <a:pt x="383" y="529"/>
                    <a:pt x="404" y="564"/>
                    <a:pt x="436" y="582"/>
                  </a:cubicBezTo>
                  <a:cubicBezTo>
                    <a:pt x="436" y="582"/>
                    <a:pt x="406" y="708"/>
                    <a:pt x="397" y="747"/>
                  </a:cubicBezTo>
                  <a:cubicBezTo>
                    <a:pt x="387" y="787"/>
                    <a:pt x="371" y="787"/>
                    <a:pt x="350" y="779"/>
                  </a:cubicBezTo>
                  <a:close/>
                  <a:moveTo>
                    <a:pt x="503" y="426"/>
                  </a:moveTo>
                  <a:cubicBezTo>
                    <a:pt x="538" y="435"/>
                    <a:pt x="559" y="470"/>
                    <a:pt x="551" y="505"/>
                  </a:cubicBezTo>
                  <a:cubicBezTo>
                    <a:pt x="543" y="540"/>
                    <a:pt x="507" y="562"/>
                    <a:pt x="472" y="554"/>
                  </a:cubicBezTo>
                  <a:cubicBezTo>
                    <a:pt x="437" y="545"/>
                    <a:pt x="415" y="510"/>
                    <a:pt x="424" y="475"/>
                  </a:cubicBezTo>
                  <a:cubicBezTo>
                    <a:pt x="432" y="440"/>
                    <a:pt x="467" y="418"/>
                    <a:pt x="503" y="426"/>
                  </a:cubicBezTo>
                  <a:close/>
                  <a:moveTo>
                    <a:pt x="222" y="396"/>
                  </a:moveTo>
                  <a:cubicBezTo>
                    <a:pt x="195" y="389"/>
                    <a:pt x="191" y="365"/>
                    <a:pt x="200" y="348"/>
                  </a:cubicBezTo>
                  <a:cubicBezTo>
                    <a:pt x="256" y="235"/>
                    <a:pt x="373" y="165"/>
                    <a:pt x="499" y="170"/>
                  </a:cubicBezTo>
                  <a:cubicBezTo>
                    <a:pt x="520" y="170"/>
                    <a:pt x="531" y="186"/>
                    <a:pt x="525" y="210"/>
                  </a:cubicBezTo>
                  <a:cubicBezTo>
                    <a:pt x="520" y="233"/>
                    <a:pt x="483" y="385"/>
                    <a:pt x="483" y="385"/>
                  </a:cubicBezTo>
                  <a:cubicBezTo>
                    <a:pt x="447" y="386"/>
                    <a:pt x="414" y="406"/>
                    <a:pt x="397" y="437"/>
                  </a:cubicBezTo>
                  <a:cubicBezTo>
                    <a:pt x="397" y="437"/>
                    <a:pt x="248" y="402"/>
                    <a:pt x="222" y="396"/>
                  </a:cubicBezTo>
                  <a:close/>
                  <a:moveTo>
                    <a:pt x="628" y="202"/>
                  </a:moveTo>
                  <a:cubicBezTo>
                    <a:pt x="741" y="257"/>
                    <a:pt x="813" y="376"/>
                    <a:pt x="808" y="503"/>
                  </a:cubicBezTo>
                  <a:cubicBezTo>
                    <a:pt x="806" y="518"/>
                    <a:pt x="795" y="533"/>
                    <a:pt x="773" y="527"/>
                  </a:cubicBezTo>
                  <a:cubicBezTo>
                    <a:pt x="751" y="522"/>
                    <a:pt x="592" y="484"/>
                    <a:pt x="592" y="484"/>
                  </a:cubicBezTo>
                  <a:cubicBezTo>
                    <a:pt x="590" y="448"/>
                    <a:pt x="570" y="416"/>
                    <a:pt x="538" y="398"/>
                  </a:cubicBezTo>
                  <a:cubicBezTo>
                    <a:pt x="538" y="398"/>
                    <a:pt x="574" y="249"/>
                    <a:pt x="581" y="221"/>
                  </a:cubicBezTo>
                  <a:cubicBezTo>
                    <a:pt x="588" y="192"/>
                    <a:pt x="605" y="192"/>
                    <a:pt x="628" y="202"/>
                  </a:cubicBezTo>
                  <a:close/>
                  <a:moveTo>
                    <a:pt x="841" y="574"/>
                  </a:moveTo>
                  <a:cubicBezTo>
                    <a:pt x="887" y="379"/>
                    <a:pt x="767" y="183"/>
                    <a:pt x="572" y="137"/>
                  </a:cubicBezTo>
                  <a:cubicBezTo>
                    <a:pt x="377" y="90"/>
                    <a:pt x="181" y="210"/>
                    <a:pt x="134" y="406"/>
                  </a:cubicBezTo>
                  <a:cubicBezTo>
                    <a:pt x="88" y="601"/>
                    <a:pt x="208" y="796"/>
                    <a:pt x="403" y="843"/>
                  </a:cubicBezTo>
                  <a:cubicBezTo>
                    <a:pt x="598" y="890"/>
                    <a:pt x="794" y="769"/>
                    <a:pt x="841" y="5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515152" y="4777661"/>
              <a:ext cx="560315" cy="561902"/>
            </a:xfrm>
            <a:custGeom>
              <a:avLst/>
              <a:gdLst>
                <a:gd name="T0" fmla="*/ 419 w 832"/>
                <a:gd name="T1" fmla="*/ 497 h 832"/>
                <a:gd name="T2" fmla="*/ 419 w 832"/>
                <a:gd name="T3" fmla="*/ 335 h 832"/>
                <a:gd name="T4" fmla="*/ 450 w 832"/>
                <a:gd name="T5" fmla="*/ 0 h 832"/>
                <a:gd name="T6" fmla="*/ 366 w 832"/>
                <a:gd name="T7" fmla="*/ 66 h 832"/>
                <a:gd name="T8" fmla="*/ 285 w 832"/>
                <a:gd name="T9" fmla="*/ 20 h 832"/>
                <a:gd name="T10" fmla="*/ 234 w 832"/>
                <a:gd name="T11" fmla="*/ 114 h 832"/>
                <a:gd name="T12" fmla="*/ 146 w 832"/>
                <a:gd name="T13" fmla="*/ 98 h 832"/>
                <a:gd name="T14" fmla="*/ 135 w 832"/>
                <a:gd name="T15" fmla="*/ 206 h 832"/>
                <a:gd name="T16" fmla="*/ 41 w 832"/>
                <a:gd name="T17" fmla="*/ 232 h 832"/>
                <a:gd name="T18" fmla="*/ 75 w 832"/>
                <a:gd name="T19" fmla="*/ 336 h 832"/>
                <a:gd name="T20" fmla="*/ 0 w 832"/>
                <a:gd name="T21" fmla="*/ 382 h 832"/>
                <a:gd name="T22" fmla="*/ 69 w 832"/>
                <a:gd name="T23" fmla="*/ 466 h 832"/>
                <a:gd name="T24" fmla="*/ 18 w 832"/>
                <a:gd name="T25" fmla="*/ 543 h 832"/>
                <a:gd name="T26" fmla="*/ 114 w 832"/>
                <a:gd name="T27" fmla="*/ 594 h 832"/>
                <a:gd name="T28" fmla="*/ 98 w 832"/>
                <a:gd name="T29" fmla="*/ 686 h 832"/>
                <a:gd name="T30" fmla="*/ 205 w 832"/>
                <a:gd name="T31" fmla="*/ 697 h 832"/>
                <a:gd name="T32" fmla="*/ 222 w 832"/>
                <a:gd name="T33" fmla="*/ 785 h 832"/>
                <a:gd name="T34" fmla="*/ 325 w 832"/>
                <a:gd name="T35" fmla="*/ 757 h 832"/>
                <a:gd name="T36" fmla="*/ 382 w 832"/>
                <a:gd name="T37" fmla="*/ 832 h 832"/>
                <a:gd name="T38" fmla="*/ 465 w 832"/>
                <a:gd name="T39" fmla="*/ 767 h 832"/>
                <a:gd name="T40" fmla="*/ 547 w 832"/>
                <a:gd name="T41" fmla="*/ 812 h 832"/>
                <a:gd name="T42" fmla="*/ 598 w 832"/>
                <a:gd name="T43" fmla="*/ 721 h 832"/>
                <a:gd name="T44" fmla="*/ 686 w 832"/>
                <a:gd name="T45" fmla="*/ 734 h 832"/>
                <a:gd name="T46" fmla="*/ 700 w 832"/>
                <a:gd name="T47" fmla="*/ 631 h 832"/>
                <a:gd name="T48" fmla="*/ 790 w 832"/>
                <a:gd name="T49" fmla="*/ 600 h 832"/>
                <a:gd name="T50" fmla="*/ 763 w 832"/>
                <a:gd name="T51" fmla="*/ 500 h 832"/>
                <a:gd name="T52" fmla="*/ 832 w 832"/>
                <a:gd name="T53" fmla="*/ 450 h 832"/>
                <a:gd name="T54" fmla="*/ 770 w 832"/>
                <a:gd name="T55" fmla="*/ 367 h 832"/>
                <a:gd name="T56" fmla="*/ 813 w 832"/>
                <a:gd name="T57" fmla="*/ 289 h 832"/>
                <a:gd name="T58" fmla="*/ 724 w 832"/>
                <a:gd name="T59" fmla="*/ 237 h 832"/>
                <a:gd name="T60" fmla="*/ 734 w 832"/>
                <a:gd name="T61" fmla="*/ 146 h 832"/>
                <a:gd name="T62" fmla="*/ 630 w 832"/>
                <a:gd name="T63" fmla="*/ 132 h 832"/>
                <a:gd name="T64" fmla="*/ 609 w 832"/>
                <a:gd name="T65" fmla="*/ 46 h 832"/>
                <a:gd name="T66" fmla="*/ 508 w 832"/>
                <a:gd name="T67" fmla="*/ 73 h 832"/>
                <a:gd name="T68" fmla="*/ 450 w 832"/>
                <a:gd name="T69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2" h="832">
                  <a:moveTo>
                    <a:pt x="501" y="416"/>
                  </a:moveTo>
                  <a:cubicBezTo>
                    <a:pt x="501" y="461"/>
                    <a:pt x="464" y="497"/>
                    <a:pt x="419" y="497"/>
                  </a:cubicBezTo>
                  <a:cubicBezTo>
                    <a:pt x="374" y="497"/>
                    <a:pt x="338" y="461"/>
                    <a:pt x="338" y="416"/>
                  </a:cubicBezTo>
                  <a:cubicBezTo>
                    <a:pt x="338" y="371"/>
                    <a:pt x="374" y="335"/>
                    <a:pt x="419" y="335"/>
                  </a:cubicBezTo>
                  <a:cubicBezTo>
                    <a:pt x="464" y="335"/>
                    <a:pt x="501" y="371"/>
                    <a:pt x="501" y="416"/>
                  </a:cubicBezTo>
                  <a:close/>
                  <a:moveTo>
                    <a:pt x="450" y="0"/>
                  </a:moveTo>
                  <a:lnTo>
                    <a:pt x="383" y="0"/>
                  </a:lnTo>
                  <a:lnTo>
                    <a:pt x="366" y="66"/>
                  </a:lnTo>
                  <a:cubicBezTo>
                    <a:pt x="352" y="68"/>
                    <a:pt x="339" y="71"/>
                    <a:pt x="326" y="75"/>
                  </a:cubicBezTo>
                  <a:lnTo>
                    <a:pt x="285" y="20"/>
                  </a:lnTo>
                  <a:lnTo>
                    <a:pt x="224" y="46"/>
                  </a:lnTo>
                  <a:lnTo>
                    <a:pt x="234" y="114"/>
                  </a:lnTo>
                  <a:cubicBezTo>
                    <a:pt x="224" y="121"/>
                    <a:pt x="214" y="127"/>
                    <a:pt x="205" y="134"/>
                  </a:cubicBezTo>
                  <a:lnTo>
                    <a:pt x="146" y="98"/>
                  </a:lnTo>
                  <a:lnTo>
                    <a:pt x="99" y="145"/>
                  </a:lnTo>
                  <a:lnTo>
                    <a:pt x="135" y="206"/>
                  </a:lnTo>
                  <a:cubicBezTo>
                    <a:pt x="126" y="217"/>
                    <a:pt x="118" y="229"/>
                    <a:pt x="111" y="242"/>
                  </a:cubicBezTo>
                  <a:lnTo>
                    <a:pt x="41" y="232"/>
                  </a:lnTo>
                  <a:lnTo>
                    <a:pt x="17" y="294"/>
                  </a:lnTo>
                  <a:lnTo>
                    <a:pt x="75" y="336"/>
                  </a:lnTo>
                  <a:cubicBezTo>
                    <a:pt x="72" y="346"/>
                    <a:pt x="71" y="355"/>
                    <a:pt x="69" y="365"/>
                  </a:cubicBezTo>
                  <a:lnTo>
                    <a:pt x="0" y="382"/>
                  </a:lnTo>
                  <a:lnTo>
                    <a:pt x="0" y="448"/>
                  </a:lnTo>
                  <a:lnTo>
                    <a:pt x="69" y="466"/>
                  </a:lnTo>
                  <a:cubicBezTo>
                    <a:pt x="71" y="478"/>
                    <a:pt x="73" y="490"/>
                    <a:pt x="76" y="501"/>
                  </a:cubicBezTo>
                  <a:lnTo>
                    <a:pt x="18" y="543"/>
                  </a:lnTo>
                  <a:lnTo>
                    <a:pt x="43" y="604"/>
                  </a:lnTo>
                  <a:lnTo>
                    <a:pt x="114" y="594"/>
                  </a:lnTo>
                  <a:cubicBezTo>
                    <a:pt x="120" y="605"/>
                    <a:pt x="127" y="616"/>
                    <a:pt x="135" y="626"/>
                  </a:cubicBezTo>
                  <a:lnTo>
                    <a:pt x="98" y="686"/>
                  </a:lnTo>
                  <a:lnTo>
                    <a:pt x="145" y="733"/>
                  </a:lnTo>
                  <a:lnTo>
                    <a:pt x="205" y="697"/>
                  </a:lnTo>
                  <a:cubicBezTo>
                    <a:pt x="214" y="704"/>
                    <a:pt x="224" y="711"/>
                    <a:pt x="233" y="717"/>
                  </a:cubicBezTo>
                  <a:lnTo>
                    <a:pt x="222" y="785"/>
                  </a:lnTo>
                  <a:lnTo>
                    <a:pt x="283" y="811"/>
                  </a:lnTo>
                  <a:lnTo>
                    <a:pt x="325" y="757"/>
                  </a:lnTo>
                  <a:cubicBezTo>
                    <a:pt x="338" y="761"/>
                    <a:pt x="352" y="764"/>
                    <a:pt x="366" y="766"/>
                  </a:cubicBezTo>
                  <a:lnTo>
                    <a:pt x="382" y="832"/>
                  </a:lnTo>
                  <a:lnTo>
                    <a:pt x="448" y="832"/>
                  </a:lnTo>
                  <a:lnTo>
                    <a:pt x="465" y="767"/>
                  </a:lnTo>
                  <a:cubicBezTo>
                    <a:pt x="479" y="765"/>
                    <a:pt x="493" y="762"/>
                    <a:pt x="507" y="759"/>
                  </a:cubicBezTo>
                  <a:lnTo>
                    <a:pt x="547" y="812"/>
                  </a:lnTo>
                  <a:lnTo>
                    <a:pt x="607" y="786"/>
                  </a:lnTo>
                  <a:lnTo>
                    <a:pt x="598" y="721"/>
                  </a:lnTo>
                  <a:cubicBezTo>
                    <a:pt x="609" y="715"/>
                    <a:pt x="620" y="708"/>
                    <a:pt x="630" y="700"/>
                  </a:cubicBezTo>
                  <a:lnTo>
                    <a:pt x="686" y="734"/>
                  </a:lnTo>
                  <a:lnTo>
                    <a:pt x="733" y="687"/>
                  </a:lnTo>
                  <a:lnTo>
                    <a:pt x="700" y="631"/>
                  </a:lnTo>
                  <a:cubicBezTo>
                    <a:pt x="710" y="618"/>
                    <a:pt x="719" y="605"/>
                    <a:pt x="727" y="591"/>
                  </a:cubicBezTo>
                  <a:lnTo>
                    <a:pt x="790" y="600"/>
                  </a:lnTo>
                  <a:lnTo>
                    <a:pt x="815" y="538"/>
                  </a:lnTo>
                  <a:lnTo>
                    <a:pt x="763" y="500"/>
                  </a:lnTo>
                  <a:cubicBezTo>
                    <a:pt x="766" y="489"/>
                    <a:pt x="768" y="477"/>
                    <a:pt x="770" y="465"/>
                  </a:cubicBezTo>
                  <a:lnTo>
                    <a:pt x="832" y="450"/>
                  </a:lnTo>
                  <a:lnTo>
                    <a:pt x="832" y="384"/>
                  </a:lnTo>
                  <a:lnTo>
                    <a:pt x="770" y="367"/>
                  </a:lnTo>
                  <a:cubicBezTo>
                    <a:pt x="768" y="353"/>
                    <a:pt x="765" y="340"/>
                    <a:pt x="762" y="327"/>
                  </a:cubicBezTo>
                  <a:lnTo>
                    <a:pt x="813" y="289"/>
                  </a:lnTo>
                  <a:lnTo>
                    <a:pt x="788" y="228"/>
                  </a:lnTo>
                  <a:lnTo>
                    <a:pt x="724" y="237"/>
                  </a:lnTo>
                  <a:cubicBezTo>
                    <a:pt x="717" y="224"/>
                    <a:pt x="709" y="212"/>
                    <a:pt x="700" y="201"/>
                  </a:cubicBezTo>
                  <a:lnTo>
                    <a:pt x="734" y="146"/>
                  </a:lnTo>
                  <a:lnTo>
                    <a:pt x="687" y="99"/>
                  </a:lnTo>
                  <a:lnTo>
                    <a:pt x="630" y="132"/>
                  </a:lnTo>
                  <a:cubicBezTo>
                    <a:pt x="620" y="124"/>
                    <a:pt x="610" y="117"/>
                    <a:pt x="599" y="111"/>
                  </a:cubicBezTo>
                  <a:lnTo>
                    <a:pt x="609" y="46"/>
                  </a:lnTo>
                  <a:lnTo>
                    <a:pt x="549" y="21"/>
                  </a:lnTo>
                  <a:lnTo>
                    <a:pt x="508" y="73"/>
                  </a:lnTo>
                  <a:cubicBezTo>
                    <a:pt x="494" y="70"/>
                    <a:pt x="480" y="67"/>
                    <a:pt x="465" y="65"/>
                  </a:cubicBezTo>
                  <a:lnTo>
                    <a:pt x="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076405" y="4120271"/>
              <a:ext cx="1282533" cy="1284121"/>
            </a:xfrm>
            <a:custGeom>
              <a:avLst/>
              <a:gdLst>
                <a:gd name="T0" fmla="*/ 586 w 1904"/>
                <a:gd name="T1" fmla="*/ 324 h 1906"/>
                <a:gd name="T2" fmla="*/ 1811 w 1904"/>
                <a:gd name="T3" fmla="*/ 543 h 1906"/>
                <a:gd name="T4" fmla="*/ 1521 w 1904"/>
                <a:gd name="T5" fmla="*/ 383 h 1906"/>
                <a:gd name="T6" fmla="*/ 1337 w 1904"/>
                <a:gd name="T7" fmla="*/ 247 h 1906"/>
                <a:gd name="T8" fmla="*/ 1121 w 1904"/>
                <a:gd name="T9" fmla="*/ 14 h 1906"/>
                <a:gd name="T10" fmla="*/ 882 w 1904"/>
                <a:gd name="T11" fmla="*/ 0 h 1906"/>
                <a:gd name="T12" fmla="*/ 652 w 1904"/>
                <a:gd name="T13" fmla="*/ 208 h 1906"/>
                <a:gd name="T14" fmla="*/ 453 w 1904"/>
                <a:gd name="T15" fmla="*/ 324 h 1906"/>
                <a:gd name="T16" fmla="*/ 152 w 1904"/>
                <a:gd name="T17" fmla="*/ 431 h 1906"/>
                <a:gd name="T18" fmla="*/ 53 w 1904"/>
                <a:gd name="T19" fmla="*/ 633 h 1906"/>
                <a:gd name="T20" fmla="*/ 148 w 1904"/>
                <a:gd name="T21" fmla="*/ 937 h 1906"/>
                <a:gd name="T22" fmla="*/ 175 w 1904"/>
                <a:gd name="T23" fmla="*/ 1165 h 1906"/>
                <a:gd name="T24" fmla="*/ 170 w 1904"/>
                <a:gd name="T25" fmla="*/ 1494 h 1906"/>
                <a:gd name="T26" fmla="*/ 322 w 1904"/>
                <a:gd name="T27" fmla="*/ 1667 h 1906"/>
                <a:gd name="T28" fmla="*/ 640 w 1904"/>
                <a:gd name="T29" fmla="*/ 1704 h 1906"/>
                <a:gd name="T30" fmla="*/ 856 w 1904"/>
                <a:gd name="T31" fmla="*/ 1764 h 1906"/>
                <a:gd name="T32" fmla="*/ 1172 w 1904"/>
                <a:gd name="T33" fmla="*/ 1884 h 1906"/>
                <a:gd name="T34" fmla="*/ 1366 w 1904"/>
                <a:gd name="T35" fmla="*/ 1816 h 1906"/>
                <a:gd name="T36" fmla="*/ 1528 w 1904"/>
                <a:gd name="T37" fmla="*/ 1536 h 1906"/>
                <a:gd name="T38" fmla="*/ 1662 w 1904"/>
                <a:gd name="T39" fmla="*/ 1359 h 1906"/>
                <a:gd name="T40" fmla="*/ 1890 w 1904"/>
                <a:gd name="T41" fmla="*/ 1127 h 1906"/>
                <a:gd name="T42" fmla="*/ 1904 w 1904"/>
                <a:gd name="T43" fmla="*/ 913 h 1906"/>
                <a:gd name="T44" fmla="*/ 1701 w 1904"/>
                <a:gd name="T45" fmla="*/ 649 h 1906"/>
                <a:gd name="T46" fmla="*/ 1295 w 1904"/>
                <a:gd name="T47" fmla="*/ 845 h 1906"/>
                <a:gd name="T48" fmla="*/ 1217 w 1904"/>
                <a:gd name="T49" fmla="*/ 646 h 1906"/>
                <a:gd name="T50" fmla="*/ 1416 w 1904"/>
                <a:gd name="T51" fmla="*/ 785 h 1906"/>
                <a:gd name="T52" fmla="*/ 1442 w 1904"/>
                <a:gd name="T53" fmla="*/ 1085 h 1906"/>
                <a:gd name="T54" fmla="*/ 1278 w 1904"/>
                <a:gd name="T55" fmla="*/ 1124 h 1906"/>
                <a:gd name="T56" fmla="*/ 1365 w 1904"/>
                <a:gd name="T57" fmla="*/ 928 h 1906"/>
                <a:gd name="T58" fmla="*/ 1203 w 1904"/>
                <a:gd name="T59" fmla="*/ 1383 h 1906"/>
                <a:gd name="T60" fmla="*/ 1060 w 1904"/>
                <a:gd name="T61" fmla="*/ 1296 h 1906"/>
                <a:gd name="T62" fmla="*/ 1259 w 1904"/>
                <a:gd name="T63" fmla="*/ 1218 h 1906"/>
                <a:gd name="T64" fmla="*/ 906 w 1904"/>
                <a:gd name="T65" fmla="*/ 1436 h 1906"/>
                <a:gd name="T66" fmla="*/ 715 w 1904"/>
                <a:gd name="T67" fmla="*/ 1286 h 1906"/>
                <a:gd name="T68" fmla="*/ 922 w 1904"/>
                <a:gd name="T69" fmla="*/ 1305 h 1906"/>
                <a:gd name="T70" fmla="*/ 522 w 1904"/>
                <a:gd name="T71" fmla="*/ 1204 h 1906"/>
                <a:gd name="T72" fmla="*/ 610 w 1904"/>
                <a:gd name="T73" fmla="*/ 1060 h 1906"/>
                <a:gd name="T74" fmla="*/ 687 w 1904"/>
                <a:gd name="T75" fmla="*/ 1260 h 1906"/>
                <a:gd name="T76" fmla="*/ 456 w 1904"/>
                <a:gd name="T77" fmla="*/ 825 h 1906"/>
                <a:gd name="T78" fmla="*/ 619 w 1904"/>
                <a:gd name="T79" fmla="*/ 786 h 1906"/>
                <a:gd name="T80" fmla="*/ 533 w 1904"/>
                <a:gd name="T81" fmla="*/ 982 h 1906"/>
                <a:gd name="T82" fmla="*/ 702 w 1904"/>
                <a:gd name="T83" fmla="*/ 522 h 1906"/>
                <a:gd name="T84" fmla="*/ 845 w 1904"/>
                <a:gd name="T85" fmla="*/ 610 h 1906"/>
                <a:gd name="T86" fmla="*/ 645 w 1904"/>
                <a:gd name="T87" fmla="*/ 688 h 1906"/>
                <a:gd name="T88" fmla="*/ 1094 w 1904"/>
                <a:gd name="T89" fmla="*/ 1195 h 1906"/>
                <a:gd name="T90" fmla="*/ 1190 w 1904"/>
                <a:gd name="T91" fmla="*/ 824 h 1906"/>
                <a:gd name="T92" fmla="*/ 1074 w 1904"/>
                <a:gd name="T93" fmla="*/ 461 h 1906"/>
                <a:gd name="T94" fmla="*/ 1113 w 1904"/>
                <a:gd name="T95" fmla="*/ 625 h 1906"/>
                <a:gd name="T96" fmla="*/ 917 w 1904"/>
                <a:gd name="T97" fmla="*/ 539 h 1906"/>
                <a:gd name="T98" fmla="*/ 1286 w 1904"/>
                <a:gd name="T99" fmla="*/ 1526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4" h="1906">
                  <a:moveTo>
                    <a:pt x="1319" y="1582"/>
                  </a:moveTo>
                  <a:cubicBezTo>
                    <a:pt x="971" y="1784"/>
                    <a:pt x="526" y="1667"/>
                    <a:pt x="323" y="1319"/>
                  </a:cubicBezTo>
                  <a:cubicBezTo>
                    <a:pt x="121" y="972"/>
                    <a:pt x="239" y="526"/>
                    <a:pt x="586" y="324"/>
                  </a:cubicBezTo>
                  <a:cubicBezTo>
                    <a:pt x="934" y="122"/>
                    <a:pt x="1379" y="239"/>
                    <a:pt x="1581" y="587"/>
                  </a:cubicBezTo>
                  <a:cubicBezTo>
                    <a:pt x="1784" y="934"/>
                    <a:pt x="1666" y="1380"/>
                    <a:pt x="1319" y="1582"/>
                  </a:cubicBezTo>
                  <a:close/>
                  <a:moveTo>
                    <a:pt x="1811" y="543"/>
                  </a:moveTo>
                  <a:lnTo>
                    <a:pt x="1735" y="412"/>
                  </a:lnTo>
                  <a:lnTo>
                    <a:pt x="1585" y="453"/>
                  </a:lnTo>
                  <a:cubicBezTo>
                    <a:pt x="1565" y="428"/>
                    <a:pt x="1544" y="405"/>
                    <a:pt x="1521" y="383"/>
                  </a:cubicBezTo>
                  <a:lnTo>
                    <a:pt x="1583" y="239"/>
                  </a:lnTo>
                  <a:lnTo>
                    <a:pt x="1461" y="148"/>
                  </a:lnTo>
                  <a:lnTo>
                    <a:pt x="1337" y="247"/>
                  </a:lnTo>
                  <a:cubicBezTo>
                    <a:pt x="1313" y="234"/>
                    <a:pt x="1289" y="223"/>
                    <a:pt x="1265" y="212"/>
                  </a:cubicBezTo>
                  <a:lnTo>
                    <a:pt x="1268" y="53"/>
                  </a:lnTo>
                  <a:lnTo>
                    <a:pt x="1121" y="14"/>
                  </a:lnTo>
                  <a:lnTo>
                    <a:pt x="1042" y="154"/>
                  </a:lnTo>
                  <a:cubicBezTo>
                    <a:pt x="1010" y="151"/>
                    <a:pt x="977" y="149"/>
                    <a:pt x="944" y="150"/>
                  </a:cubicBezTo>
                  <a:lnTo>
                    <a:pt x="882" y="0"/>
                  </a:lnTo>
                  <a:lnTo>
                    <a:pt x="733" y="22"/>
                  </a:lnTo>
                  <a:lnTo>
                    <a:pt x="716" y="185"/>
                  </a:lnTo>
                  <a:cubicBezTo>
                    <a:pt x="695" y="192"/>
                    <a:pt x="673" y="199"/>
                    <a:pt x="652" y="208"/>
                  </a:cubicBezTo>
                  <a:lnTo>
                    <a:pt x="539" y="90"/>
                  </a:lnTo>
                  <a:lnTo>
                    <a:pt x="409" y="166"/>
                  </a:lnTo>
                  <a:lnTo>
                    <a:pt x="453" y="324"/>
                  </a:lnTo>
                  <a:cubicBezTo>
                    <a:pt x="432" y="341"/>
                    <a:pt x="412" y="358"/>
                    <a:pt x="393" y="377"/>
                  </a:cubicBezTo>
                  <a:lnTo>
                    <a:pt x="244" y="310"/>
                  </a:lnTo>
                  <a:lnTo>
                    <a:pt x="152" y="431"/>
                  </a:lnTo>
                  <a:lnTo>
                    <a:pt x="252" y="559"/>
                  </a:lnTo>
                  <a:cubicBezTo>
                    <a:pt x="238" y="584"/>
                    <a:pt x="225" y="610"/>
                    <a:pt x="214" y="636"/>
                  </a:cubicBezTo>
                  <a:lnTo>
                    <a:pt x="53" y="633"/>
                  </a:lnTo>
                  <a:lnTo>
                    <a:pt x="15" y="779"/>
                  </a:lnTo>
                  <a:lnTo>
                    <a:pt x="154" y="859"/>
                  </a:lnTo>
                  <a:cubicBezTo>
                    <a:pt x="151" y="884"/>
                    <a:pt x="149" y="911"/>
                    <a:pt x="148" y="937"/>
                  </a:cubicBezTo>
                  <a:lnTo>
                    <a:pt x="0" y="993"/>
                  </a:lnTo>
                  <a:lnTo>
                    <a:pt x="20" y="1144"/>
                  </a:lnTo>
                  <a:lnTo>
                    <a:pt x="175" y="1165"/>
                  </a:lnTo>
                  <a:cubicBezTo>
                    <a:pt x="184" y="1195"/>
                    <a:pt x="193" y="1226"/>
                    <a:pt x="205" y="1256"/>
                  </a:cubicBezTo>
                  <a:lnTo>
                    <a:pt x="94" y="1363"/>
                  </a:lnTo>
                  <a:lnTo>
                    <a:pt x="170" y="1494"/>
                  </a:lnTo>
                  <a:lnTo>
                    <a:pt x="318" y="1454"/>
                  </a:lnTo>
                  <a:cubicBezTo>
                    <a:pt x="338" y="1480"/>
                    <a:pt x="359" y="1504"/>
                    <a:pt x="382" y="1527"/>
                  </a:cubicBezTo>
                  <a:lnTo>
                    <a:pt x="322" y="1667"/>
                  </a:lnTo>
                  <a:lnTo>
                    <a:pt x="443" y="1758"/>
                  </a:lnTo>
                  <a:lnTo>
                    <a:pt x="561" y="1665"/>
                  </a:lnTo>
                  <a:cubicBezTo>
                    <a:pt x="587" y="1679"/>
                    <a:pt x="613" y="1693"/>
                    <a:pt x="640" y="1704"/>
                  </a:cubicBezTo>
                  <a:lnTo>
                    <a:pt x="637" y="1853"/>
                  </a:lnTo>
                  <a:lnTo>
                    <a:pt x="784" y="1892"/>
                  </a:lnTo>
                  <a:lnTo>
                    <a:pt x="856" y="1764"/>
                  </a:lnTo>
                  <a:cubicBezTo>
                    <a:pt x="893" y="1768"/>
                    <a:pt x="930" y="1771"/>
                    <a:pt x="967" y="1770"/>
                  </a:cubicBezTo>
                  <a:lnTo>
                    <a:pt x="1023" y="1906"/>
                  </a:lnTo>
                  <a:lnTo>
                    <a:pt x="1172" y="1884"/>
                  </a:lnTo>
                  <a:lnTo>
                    <a:pt x="1187" y="1738"/>
                  </a:lnTo>
                  <a:cubicBezTo>
                    <a:pt x="1213" y="1730"/>
                    <a:pt x="1239" y="1721"/>
                    <a:pt x="1265" y="1711"/>
                  </a:cubicBezTo>
                  <a:lnTo>
                    <a:pt x="1366" y="1816"/>
                  </a:lnTo>
                  <a:lnTo>
                    <a:pt x="1496" y="1740"/>
                  </a:lnTo>
                  <a:lnTo>
                    <a:pt x="1457" y="1599"/>
                  </a:lnTo>
                  <a:cubicBezTo>
                    <a:pt x="1482" y="1579"/>
                    <a:pt x="1506" y="1558"/>
                    <a:pt x="1528" y="1536"/>
                  </a:cubicBezTo>
                  <a:lnTo>
                    <a:pt x="1661" y="1595"/>
                  </a:lnTo>
                  <a:lnTo>
                    <a:pt x="1753" y="1475"/>
                  </a:lnTo>
                  <a:lnTo>
                    <a:pt x="1662" y="1359"/>
                  </a:lnTo>
                  <a:cubicBezTo>
                    <a:pt x="1678" y="1330"/>
                    <a:pt x="1692" y="1300"/>
                    <a:pt x="1705" y="1270"/>
                  </a:cubicBezTo>
                  <a:lnTo>
                    <a:pt x="1852" y="1273"/>
                  </a:lnTo>
                  <a:lnTo>
                    <a:pt x="1890" y="1127"/>
                  </a:lnTo>
                  <a:lnTo>
                    <a:pt x="1760" y="1053"/>
                  </a:lnTo>
                  <a:cubicBezTo>
                    <a:pt x="1763" y="1024"/>
                    <a:pt x="1765" y="995"/>
                    <a:pt x="1765" y="966"/>
                  </a:cubicBezTo>
                  <a:lnTo>
                    <a:pt x="1904" y="913"/>
                  </a:lnTo>
                  <a:lnTo>
                    <a:pt x="1885" y="762"/>
                  </a:lnTo>
                  <a:lnTo>
                    <a:pt x="1734" y="742"/>
                  </a:lnTo>
                  <a:cubicBezTo>
                    <a:pt x="1725" y="710"/>
                    <a:pt x="1714" y="679"/>
                    <a:pt x="1701" y="649"/>
                  </a:cubicBezTo>
                  <a:lnTo>
                    <a:pt x="1811" y="543"/>
                  </a:lnTo>
                  <a:close/>
                  <a:moveTo>
                    <a:pt x="1350" y="876"/>
                  </a:moveTo>
                  <a:cubicBezTo>
                    <a:pt x="1291" y="906"/>
                    <a:pt x="1295" y="845"/>
                    <a:pt x="1295" y="845"/>
                  </a:cubicBezTo>
                  <a:cubicBezTo>
                    <a:pt x="1295" y="845"/>
                    <a:pt x="1299" y="825"/>
                    <a:pt x="1269" y="775"/>
                  </a:cubicBezTo>
                  <a:cubicBezTo>
                    <a:pt x="1242" y="727"/>
                    <a:pt x="1217" y="715"/>
                    <a:pt x="1217" y="715"/>
                  </a:cubicBezTo>
                  <a:cubicBezTo>
                    <a:pt x="1217" y="715"/>
                    <a:pt x="1169" y="685"/>
                    <a:pt x="1217" y="646"/>
                  </a:cubicBezTo>
                  <a:cubicBezTo>
                    <a:pt x="1279" y="597"/>
                    <a:pt x="1321" y="634"/>
                    <a:pt x="1321" y="634"/>
                  </a:cubicBezTo>
                  <a:cubicBezTo>
                    <a:pt x="1321" y="634"/>
                    <a:pt x="1360" y="662"/>
                    <a:pt x="1383" y="702"/>
                  </a:cubicBezTo>
                  <a:cubicBezTo>
                    <a:pt x="1412" y="752"/>
                    <a:pt x="1416" y="785"/>
                    <a:pt x="1416" y="785"/>
                  </a:cubicBezTo>
                  <a:cubicBezTo>
                    <a:pt x="1416" y="785"/>
                    <a:pt x="1430" y="836"/>
                    <a:pt x="1350" y="876"/>
                  </a:cubicBezTo>
                  <a:close/>
                  <a:moveTo>
                    <a:pt x="1446" y="993"/>
                  </a:moveTo>
                  <a:cubicBezTo>
                    <a:pt x="1446" y="993"/>
                    <a:pt x="1454" y="1040"/>
                    <a:pt x="1442" y="1085"/>
                  </a:cubicBezTo>
                  <a:cubicBezTo>
                    <a:pt x="1427" y="1141"/>
                    <a:pt x="1407" y="1167"/>
                    <a:pt x="1407" y="1167"/>
                  </a:cubicBezTo>
                  <a:cubicBezTo>
                    <a:pt x="1407" y="1167"/>
                    <a:pt x="1380" y="1213"/>
                    <a:pt x="1296" y="1184"/>
                  </a:cubicBezTo>
                  <a:cubicBezTo>
                    <a:pt x="1233" y="1164"/>
                    <a:pt x="1278" y="1124"/>
                    <a:pt x="1278" y="1124"/>
                  </a:cubicBezTo>
                  <a:cubicBezTo>
                    <a:pt x="1278" y="1124"/>
                    <a:pt x="1295" y="1112"/>
                    <a:pt x="1310" y="1056"/>
                  </a:cubicBezTo>
                  <a:cubicBezTo>
                    <a:pt x="1324" y="1002"/>
                    <a:pt x="1316" y="977"/>
                    <a:pt x="1316" y="977"/>
                  </a:cubicBezTo>
                  <a:cubicBezTo>
                    <a:pt x="1316" y="977"/>
                    <a:pt x="1303" y="921"/>
                    <a:pt x="1365" y="928"/>
                  </a:cubicBezTo>
                  <a:cubicBezTo>
                    <a:pt x="1443" y="937"/>
                    <a:pt x="1446" y="993"/>
                    <a:pt x="1446" y="993"/>
                  </a:cubicBezTo>
                  <a:close/>
                  <a:moveTo>
                    <a:pt x="1272" y="1321"/>
                  </a:moveTo>
                  <a:cubicBezTo>
                    <a:pt x="1272" y="1321"/>
                    <a:pt x="1244" y="1360"/>
                    <a:pt x="1203" y="1383"/>
                  </a:cubicBezTo>
                  <a:cubicBezTo>
                    <a:pt x="1153" y="1413"/>
                    <a:pt x="1120" y="1417"/>
                    <a:pt x="1120" y="1417"/>
                  </a:cubicBezTo>
                  <a:cubicBezTo>
                    <a:pt x="1120" y="1417"/>
                    <a:pt x="1069" y="1430"/>
                    <a:pt x="1030" y="1350"/>
                  </a:cubicBezTo>
                  <a:cubicBezTo>
                    <a:pt x="999" y="1292"/>
                    <a:pt x="1060" y="1296"/>
                    <a:pt x="1060" y="1296"/>
                  </a:cubicBezTo>
                  <a:cubicBezTo>
                    <a:pt x="1060" y="1296"/>
                    <a:pt x="1080" y="1299"/>
                    <a:pt x="1130" y="1270"/>
                  </a:cubicBezTo>
                  <a:cubicBezTo>
                    <a:pt x="1179" y="1242"/>
                    <a:pt x="1190" y="1218"/>
                    <a:pt x="1190" y="1218"/>
                  </a:cubicBezTo>
                  <a:cubicBezTo>
                    <a:pt x="1190" y="1218"/>
                    <a:pt x="1221" y="1169"/>
                    <a:pt x="1259" y="1218"/>
                  </a:cubicBezTo>
                  <a:cubicBezTo>
                    <a:pt x="1309" y="1279"/>
                    <a:pt x="1272" y="1321"/>
                    <a:pt x="1272" y="1321"/>
                  </a:cubicBezTo>
                  <a:close/>
                  <a:moveTo>
                    <a:pt x="971" y="1355"/>
                  </a:moveTo>
                  <a:cubicBezTo>
                    <a:pt x="962" y="1433"/>
                    <a:pt x="906" y="1436"/>
                    <a:pt x="906" y="1436"/>
                  </a:cubicBezTo>
                  <a:cubicBezTo>
                    <a:pt x="906" y="1436"/>
                    <a:pt x="859" y="1444"/>
                    <a:pt x="814" y="1432"/>
                  </a:cubicBezTo>
                  <a:cubicBezTo>
                    <a:pt x="758" y="1417"/>
                    <a:pt x="732" y="1397"/>
                    <a:pt x="732" y="1397"/>
                  </a:cubicBezTo>
                  <a:cubicBezTo>
                    <a:pt x="732" y="1397"/>
                    <a:pt x="686" y="1370"/>
                    <a:pt x="715" y="1286"/>
                  </a:cubicBezTo>
                  <a:cubicBezTo>
                    <a:pt x="735" y="1223"/>
                    <a:pt x="775" y="1268"/>
                    <a:pt x="775" y="1268"/>
                  </a:cubicBezTo>
                  <a:cubicBezTo>
                    <a:pt x="775" y="1268"/>
                    <a:pt x="787" y="1285"/>
                    <a:pt x="843" y="1300"/>
                  </a:cubicBezTo>
                  <a:cubicBezTo>
                    <a:pt x="897" y="1314"/>
                    <a:pt x="922" y="1305"/>
                    <a:pt x="922" y="1305"/>
                  </a:cubicBezTo>
                  <a:cubicBezTo>
                    <a:pt x="922" y="1305"/>
                    <a:pt x="978" y="1293"/>
                    <a:pt x="971" y="1355"/>
                  </a:cubicBezTo>
                  <a:close/>
                  <a:moveTo>
                    <a:pt x="584" y="1272"/>
                  </a:moveTo>
                  <a:cubicBezTo>
                    <a:pt x="584" y="1272"/>
                    <a:pt x="545" y="1244"/>
                    <a:pt x="522" y="1204"/>
                  </a:cubicBezTo>
                  <a:cubicBezTo>
                    <a:pt x="493" y="1154"/>
                    <a:pt x="489" y="1121"/>
                    <a:pt x="489" y="1121"/>
                  </a:cubicBezTo>
                  <a:cubicBezTo>
                    <a:pt x="489" y="1121"/>
                    <a:pt x="475" y="1070"/>
                    <a:pt x="555" y="1030"/>
                  </a:cubicBezTo>
                  <a:cubicBezTo>
                    <a:pt x="614" y="1000"/>
                    <a:pt x="610" y="1060"/>
                    <a:pt x="610" y="1060"/>
                  </a:cubicBezTo>
                  <a:cubicBezTo>
                    <a:pt x="610" y="1060"/>
                    <a:pt x="606" y="1080"/>
                    <a:pt x="636" y="1131"/>
                  </a:cubicBezTo>
                  <a:cubicBezTo>
                    <a:pt x="663" y="1179"/>
                    <a:pt x="687" y="1191"/>
                    <a:pt x="687" y="1191"/>
                  </a:cubicBezTo>
                  <a:cubicBezTo>
                    <a:pt x="687" y="1191"/>
                    <a:pt x="736" y="1221"/>
                    <a:pt x="687" y="1260"/>
                  </a:cubicBezTo>
                  <a:cubicBezTo>
                    <a:pt x="626" y="1309"/>
                    <a:pt x="584" y="1272"/>
                    <a:pt x="584" y="1272"/>
                  </a:cubicBezTo>
                  <a:close/>
                  <a:moveTo>
                    <a:pt x="451" y="917"/>
                  </a:moveTo>
                  <a:cubicBezTo>
                    <a:pt x="451" y="917"/>
                    <a:pt x="444" y="870"/>
                    <a:pt x="456" y="825"/>
                  </a:cubicBezTo>
                  <a:cubicBezTo>
                    <a:pt x="470" y="769"/>
                    <a:pt x="491" y="743"/>
                    <a:pt x="491" y="743"/>
                  </a:cubicBezTo>
                  <a:cubicBezTo>
                    <a:pt x="491" y="743"/>
                    <a:pt x="518" y="697"/>
                    <a:pt x="602" y="726"/>
                  </a:cubicBezTo>
                  <a:cubicBezTo>
                    <a:pt x="665" y="746"/>
                    <a:pt x="619" y="786"/>
                    <a:pt x="619" y="786"/>
                  </a:cubicBezTo>
                  <a:cubicBezTo>
                    <a:pt x="619" y="786"/>
                    <a:pt x="603" y="798"/>
                    <a:pt x="588" y="854"/>
                  </a:cubicBezTo>
                  <a:cubicBezTo>
                    <a:pt x="573" y="908"/>
                    <a:pt x="582" y="933"/>
                    <a:pt x="582" y="933"/>
                  </a:cubicBezTo>
                  <a:cubicBezTo>
                    <a:pt x="582" y="933"/>
                    <a:pt x="595" y="989"/>
                    <a:pt x="533" y="982"/>
                  </a:cubicBezTo>
                  <a:cubicBezTo>
                    <a:pt x="455" y="973"/>
                    <a:pt x="451" y="917"/>
                    <a:pt x="451" y="917"/>
                  </a:cubicBezTo>
                  <a:close/>
                  <a:moveTo>
                    <a:pt x="633" y="585"/>
                  </a:moveTo>
                  <a:cubicBezTo>
                    <a:pt x="633" y="585"/>
                    <a:pt x="661" y="546"/>
                    <a:pt x="702" y="522"/>
                  </a:cubicBezTo>
                  <a:cubicBezTo>
                    <a:pt x="751" y="493"/>
                    <a:pt x="784" y="489"/>
                    <a:pt x="784" y="489"/>
                  </a:cubicBezTo>
                  <a:cubicBezTo>
                    <a:pt x="784" y="489"/>
                    <a:pt x="836" y="476"/>
                    <a:pt x="875" y="556"/>
                  </a:cubicBezTo>
                  <a:cubicBezTo>
                    <a:pt x="906" y="614"/>
                    <a:pt x="845" y="610"/>
                    <a:pt x="845" y="610"/>
                  </a:cubicBezTo>
                  <a:cubicBezTo>
                    <a:pt x="845" y="610"/>
                    <a:pt x="825" y="607"/>
                    <a:pt x="774" y="636"/>
                  </a:cubicBezTo>
                  <a:cubicBezTo>
                    <a:pt x="726" y="664"/>
                    <a:pt x="715" y="688"/>
                    <a:pt x="715" y="688"/>
                  </a:cubicBezTo>
                  <a:cubicBezTo>
                    <a:pt x="715" y="688"/>
                    <a:pt x="684" y="737"/>
                    <a:pt x="645" y="688"/>
                  </a:cubicBezTo>
                  <a:cubicBezTo>
                    <a:pt x="596" y="626"/>
                    <a:pt x="633" y="585"/>
                    <a:pt x="633" y="585"/>
                  </a:cubicBezTo>
                  <a:close/>
                  <a:moveTo>
                    <a:pt x="1190" y="824"/>
                  </a:moveTo>
                  <a:cubicBezTo>
                    <a:pt x="1266" y="954"/>
                    <a:pt x="1223" y="1120"/>
                    <a:pt x="1094" y="1195"/>
                  </a:cubicBezTo>
                  <a:cubicBezTo>
                    <a:pt x="964" y="1271"/>
                    <a:pt x="798" y="1226"/>
                    <a:pt x="723" y="1096"/>
                  </a:cubicBezTo>
                  <a:cubicBezTo>
                    <a:pt x="647" y="966"/>
                    <a:pt x="690" y="800"/>
                    <a:pt x="820" y="725"/>
                  </a:cubicBezTo>
                  <a:cubicBezTo>
                    <a:pt x="949" y="649"/>
                    <a:pt x="1115" y="694"/>
                    <a:pt x="1190" y="824"/>
                  </a:cubicBezTo>
                  <a:close/>
                  <a:moveTo>
                    <a:pt x="917" y="539"/>
                  </a:moveTo>
                  <a:cubicBezTo>
                    <a:pt x="926" y="460"/>
                    <a:pt x="982" y="457"/>
                    <a:pt x="982" y="457"/>
                  </a:cubicBezTo>
                  <a:cubicBezTo>
                    <a:pt x="982" y="457"/>
                    <a:pt x="1029" y="449"/>
                    <a:pt x="1074" y="461"/>
                  </a:cubicBezTo>
                  <a:cubicBezTo>
                    <a:pt x="1130" y="476"/>
                    <a:pt x="1156" y="497"/>
                    <a:pt x="1156" y="497"/>
                  </a:cubicBezTo>
                  <a:cubicBezTo>
                    <a:pt x="1156" y="497"/>
                    <a:pt x="1202" y="523"/>
                    <a:pt x="1173" y="608"/>
                  </a:cubicBezTo>
                  <a:cubicBezTo>
                    <a:pt x="1153" y="671"/>
                    <a:pt x="1113" y="625"/>
                    <a:pt x="1113" y="625"/>
                  </a:cubicBezTo>
                  <a:cubicBezTo>
                    <a:pt x="1113" y="625"/>
                    <a:pt x="1102" y="609"/>
                    <a:pt x="1045" y="593"/>
                  </a:cubicBezTo>
                  <a:cubicBezTo>
                    <a:pt x="991" y="579"/>
                    <a:pt x="966" y="588"/>
                    <a:pt x="966" y="588"/>
                  </a:cubicBezTo>
                  <a:cubicBezTo>
                    <a:pt x="966" y="588"/>
                    <a:pt x="910" y="601"/>
                    <a:pt x="917" y="539"/>
                  </a:cubicBezTo>
                  <a:close/>
                  <a:moveTo>
                    <a:pt x="619" y="380"/>
                  </a:moveTo>
                  <a:cubicBezTo>
                    <a:pt x="303" y="564"/>
                    <a:pt x="196" y="970"/>
                    <a:pt x="380" y="1286"/>
                  </a:cubicBezTo>
                  <a:cubicBezTo>
                    <a:pt x="564" y="1603"/>
                    <a:pt x="970" y="1710"/>
                    <a:pt x="1286" y="1526"/>
                  </a:cubicBezTo>
                  <a:cubicBezTo>
                    <a:pt x="1602" y="1342"/>
                    <a:pt x="1709" y="936"/>
                    <a:pt x="1525" y="620"/>
                  </a:cubicBezTo>
                  <a:cubicBezTo>
                    <a:pt x="1341" y="303"/>
                    <a:pt x="935" y="196"/>
                    <a:pt x="619" y="3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900330" y="2556460"/>
              <a:ext cx="795234" cy="650790"/>
            </a:xfrm>
            <a:custGeom>
              <a:avLst/>
              <a:gdLst>
                <a:gd name="T0" fmla="*/ 787 w 1020"/>
                <a:gd name="T1" fmla="*/ 779 h 812"/>
                <a:gd name="T2" fmla="*/ 0 w 1020"/>
                <a:gd name="T3" fmla="*/ 779 h 812"/>
                <a:gd name="T4" fmla="*/ 408 w 1020"/>
                <a:gd name="T5" fmla="*/ 300 h 812"/>
                <a:gd name="T6" fmla="*/ 394 w 1020"/>
                <a:gd name="T7" fmla="*/ 286 h 812"/>
                <a:gd name="T8" fmla="*/ 744 w 1020"/>
                <a:gd name="T9" fmla="*/ 335 h 812"/>
                <a:gd name="T10" fmla="*/ 44 w 1020"/>
                <a:gd name="T11" fmla="*/ 274 h 812"/>
                <a:gd name="T12" fmla="*/ 280 w 1020"/>
                <a:gd name="T13" fmla="*/ 588 h 812"/>
                <a:gd name="T14" fmla="*/ 134 w 1020"/>
                <a:gd name="T15" fmla="*/ 495 h 812"/>
                <a:gd name="T16" fmla="*/ 134 w 1020"/>
                <a:gd name="T17" fmla="*/ 527 h 812"/>
                <a:gd name="T18" fmla="*/ 427 w 1020"/>
                <a:gd name="T19" fmla="*/ 434 h 812"/>
                <a:gd name="T20" fmla="*/ 134 w 1020"/>
                <a:gd name="T21" fmla="*/ 434 h 812"/>
                <a:gd name="T22" fmla="*/ 427 w 1020"/>
                <a:gd name="T23" fmla="*/ 404 h 812"/>
                <a:gd name="T24" fmla="*/ 755 w 1020"/>
                <a:gd name="T25" fmla="*/ 340 h 812"/>
                <a:gd name="T26" fmla="*/ 755 w 1020"/>
                <a:gd name="T27" fmla="*/ 340 h 812"/>
                <a:gd name="T28" fmla="*/ 756 w 1020"/>
                <a:gd name="T29" fmla="*/ 51 h 812"/>
                <a:gd name="T30" fmla="*/ 463 w 1020"/>
                <a:gd name="T31" fmla="*/ 183 h 812"/>
                <a:gd name="T32" fmla="*/ 798 w 1020"/>
                <a:gd name="T33" fmla="*/ 202 h 812"/>
                <a:gd name="T34" fmla="*/ 511 w 1020"/>
                <a:gd name="T35" fmla="*/ 140 h 812"/>
                <a:gd name="T36" fmla="*/ 808 w 1020"/>
                <a:gd name="T37" fmla="*/ 353 h 812"/>
                <a:gd name="T38" fmla="*/ 924 w 1020"/>
                <a:gd name="T39" fmla="*/ 211 h 812"/>
                <a:gd name="T40" fmla="*/ 955 w 1020"/>
                <a:gd name="T41" fmla="*/ 244 h 812"/>
                <a:gd name="T42" fmla="*/ 938 w 1020"/>
                <a:gd name="T43" fmla="*/ 208 h 812"/>
                <a:gd name="T44" fmla="*/ 932 w 1020"/>
                <a:gd name="T45" fmla="*/ 397 h 812"/>
                <a:gd name="T46" fmla="*/ 930 w 1020"/>
                <a:gd name="T47" fmla="*/ 436 h 812"/>
                <a:gd name="T48" fmla="*/ 962 w 1020"/>
                <a:gd name="T49" fmla="*/ 436 h 812"/>
                <a:gd name="T50" fmla="*/ 960 w 1020"/>
                <a:gd name="T51" fmla="*/ 397 h 812"/>
                <a:gd name="T52" fmla="*/ 954 w 1020"/>
                <a:gd name="T53" fmla="*/ 313 h 812"/>
                <a:gd name="T54" fmla="*/ 470 w 1020"/>
                <a:gd name="T55" fmla="*/ 437 h 812"/>
                <a:gd name="T56" fmla="*/ 515 w 1020"/>
                <a:gd name="T57" fmla="*/ 611 h 812"/>
                <a:gd name="T58" fmla="*/ 532 w 1020"/>
                <a:gd name="T59" fmla="*/ 597 h 812"/>
                <a:gd name="T60" fmla="*/ 539 w 1020"/>
                <a:gd name="T61" fmla="*/ 575 h 812"/>
                <a:gd name="T62" fmla="*/ 560 w 1020"/>
                <a:gd name="T63" fmla="*/ 589 h 812"/>
                <a:gd name="T64" fmla="*/ 575 w 1020"/>
                <a:gd name="T65" fmla="*/ 622 h 812"/>
                <a:gd name="T66" fmla="*/ 594 w 1020"/>
                <a:gd name="T67" fmla="*/ 636 h 812"/>
                <a:gd name="T68" fmla="*/ 623 w 1020"/>
                <a:gd name="T69" fmla="*/ 632 h 812"/>
                <a:gd name="T70" fmla="*/ 618 w 1020"/>
                <a:gd name="T71" fmla="*/ 615 h 812"/>
                <a:gd name="T72" fmla="*/ 603 w 1020"/>
                <a:gd name="T73" fmla="*/ 582 h 812"/>
                <a:gd name="T74" fmla="*/ 582 w 1020"/>
                <a:gd name="T75" fmla="*/ 568 h 812"/>
                <a:gd name="T76" fmla="*/ 634 w 1020"/>
                <a:gd name="T77" fmla="*/ 540 h 812"/>
                <a:gd name="T78" fmla="*/ 613 w 1020"/>
                <a:gd name="T79" fmla="*/ 534 h 812"/>
                <a:gd name="T80" fmla="*/ 599 w 1020"/>
                <a:gd name="T81" fmla="*/ 516 h 812"/>
                <a:gd name="T82" fmla="*/ 577 w 1020"/>
                <a:gd name="T83" fmla="*/ 509 h 812"/>
                <a:gd name="T84" fmla="*/ 563 w 1020"/>
                <a:gd name="T85" fmla="*/ 491 h 812"/>
                <a:gd name="T86" fmla="*/ 541 w 1020"/>
                <a:gd name="T87" fmla="*/ 485 h 812"/>
                <a:gd name="T88" fmla="*/ 527 w 1020"/>
                <a:gd name="T89" fmla="*/ 467 h 812"/>
                <a:gd name="T90" fmla="*/ 505 w 1020"/>
                <a:gd name="T91" fmla="*/ 461 h 812"/>
                <a:gd name="T92" fmla="*/ 491 w 1020"/>
                <a:gd name="T93" fmla="*/ 443 h 812"/>
                <a:gd name="T94" fmla="*/ 95 w 1020"/>
                <a:gd name="T95" fmla="*/ 327 h 812"/>
                <a:gd name="T96" fmla="*/ 95 w 1020"/>
                <a:gd name="T97" fmla="*/ 68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0" h="812">
                  <a:moveTo>
                    <a:pt x="0" y="751"/>
                  </a:moveTo>
                  <a:lnTo>
                    <a:pt x="787" y="751"/>
                  </a:lnTo>
                  <a:lnTo>
                    <a:pt x="787" y="779"/>
                  </a:lnTo>
                  <a:cubicBezTo>
                    <a:pt x="787" y="797"/>
                    <a:pt x="772" y="812"/>
                    <a:pt x="754" y="812"/>
                  </a:cubicBezTo>
                  <a:lnTo>
                    <a:pt x="33" y="812"/>
                  </a:lnTo>
                  <a:cubicBezTo>
                    <a:pt x="15" y="812"/>
                    <a:pt x="0" y="797"/>
                    <a:pt x="0" y="779"/>
                  </a:cubicBezTo>
                  <a:lnTo>
                    <a:pt x="0" y="751"/>
                  </a:lnTo>
                  <a:close/>
                  <a:moveTo>
                    <a:pt x="394" y="286"/>
                  </a:moveTo>
                  <a:cubicBezTo>
                    <a:pt x="402" y="286"/>
                    <a:pt x="408" y="292"/>
                    <a:pt x="408" y="300"/>
                  </a:cubicBezTo>
                  <a:cubicBezTo>
                    <a:pt x="408" y="308"/>
                    <a:pt x="402" y="315"/>
                    <a:pt x="394" y="315"/>
                  </a:cubicBezTo>
                  <a:cubicBezTo>
                    <a:pt x="386" y="315"/>
                    <a:pt x="379" y="308"/>
                    <a:pt x="379" y="300"/>
                  </a:cubicBezTo>
                  <a:cubicBezTo>
                    <a:pt x="379" y="292"/>
                    <a:pt x="386" y="286"/>
                    <a:pt x="394" y="286"/>
                  </a:cubicBezTo>
                  <a:close/>
                  <a:moveTo>
                    <a:pt x="44" y="274"/>
                  </a:moveTo>
                  <a:lnTo>
                    <a:pt x="485" y="274"/>
                  </a:lnTo>
                  <a:cubicBezTo>
                    <a:pt x="576" y="280"/>
                    <a:pt x="662" y="297"/>
                    <a:pt x="744" y="335"/>
                  </a:cubicBezTo>
                  <a:lnTo>
                    <a:pt x="744" y="733"/>
                  </a:lnTo>
                  <a:lnTo>
                    <a:pt x="44" y="733"/>
                  </a:lnTo>
                  <a:lnTo>
                    <a:pt x="44" y="274"/>
                  </a:lnTo>
                  <a:close/>
                  <a:moveTo>
                    <a:pt x="134" y="557"/>
                  </a:moveTo>
                  <a:lnTo>
                    <a:pt x="280" y="557"/>
                  </a:lnTo>
                  <a:lnTo>
                    <a:pt x="280" y="588"/>
                  </a:lnTo>
                  <a:lnTo>
                    <a:pt x="134" y="588"/>
                  </a:lnTo>
                  <a:lnTo>
                    <a:pt x="134" y="557"/>
                  </a:lnTo>
                  <a:close/>
                  <a:moveTo>
                    <a:pt x="134" y="495"/>
                  </a:moveTo>
                  <a:lnTo>
                    <a:pt x="427" y="495"/>
                  </a:lnTo>
                  <a:lnTo>
                    <a:pt x="427" y="527"/>
                  </a:lnTo>
                  <a:lnTo>
                    <a:pt x="134" y="527"/>
                  </a:lnTo>
                  <a:lnTo>
                    <a:pt x="134" y="495"/>
                  </a:lnTo>
                  <a:close/>
                  <a:moveTo>
                    <a:pt x="134" y="434"/>
                  </a:moveTo>
                  <a:lnTo>
                    <a:pt x="427" y="434"/>
                  </a:lnTo>
                  <a:lnTo>
                    <a:pt x="427" y="465"/>
                  </a:lnTo>
                  <a:lnTo>
                    <a:pt x="134" y="465"/>
                  </a:lnTo>
                  <a:lnTo>
                    <a:pt x="134" y="434"/>
                  </a:lnTo>
                  <a:close/>
                  <a:moveTo>
                    <a:pt x="134" y="373"/>
                  </a:moveTo>
                  <a:lnTo>
                    <a:pt x="427" y="373"/>
                  </a:lnTo>
                  <a:lnTo>
                    <a:pt x="427" y="404"/>
                  </a:lnTo>
                  <a:lnTo>
                    <a:pt x="134" y="404"/>
                  </a:lnTo>
                  <a:lnTo>
                    <a:pt x="134" y="373"/>
                  </a:lnTo>
                  <a:close/>
                  <a:moveTo>
                    <a:pt x="755" y="340"/>
                  </a:moveTo>
                  <a:cubicBezTo>
                    <a:pt x="766" y="345"/>
                    <a:pt x="793" y="358"/>
                    <a:pt x="800" y="362"/>
                  </a:cubicBezTo>
                  <a:cubicBezTo>
                    <a:pt x="818" y="375"/>
                    <a:pt x="771" y="381"/>
                    <a:pt x="755" y="383"/>
                  </a:cubicBezTo>
                  <a:lnTo>
                    <a:pt x="755" y="340"/>
                  </a:lnTo>
                  <a:close/>
                  <a:moveTo>
                    <a:pt x="924" y="211"/>
                  </a:moveTo>
                  <a:cubicBezTo>
                    <a:pt x="881" y="164"/>
                    <a:pt x="838" y="116"/>
                    <a:pt x="796" y="68"/>
                  </a:cubicBezTo>
                  <a:cubicBezTo>
                    <a:pt x="781" y="53"/>
                    <a:pt x="775" y="53"/>
                    <a:pt x="756" y="51"/>
                  </a:cubicBezTo>
                  <a:lnTo>
                    <a:pt x="311" y="2"/>
                  </a:lnTo>
                  <a:cubicBezTo>
                    <a:pt x="302" y="0"/>
                    <a:pt x="299" y="6"/>
                    <a:pt x="305" y="12"/>
                  </a:cubicBezTo>
                  <a:lnTo>
                    <a:pt x="463" y="183"/>
                  </a:lnTo>
                  <a:cubicBezTo>
                    <a:pt x="489" y="133"/>
                    <a:pt x="506" y="106"/>
                    <a:pt x="587" y="116"/>
                  </a:cubicBezTo>
                  <a:cubicBezTo>
                    <a:pt x="641" y="122"/>
                    <a:pt x="682" y="134"/>
                    <a:pt x="733" y="154"/>
                  </a:cubicBezTo>
                  <a:cubicBezTo>
                    <a:pt x="766" y="166"/>
                    <a:pt x="783" y="177"/>
                    <a:pt x="798" y="202"/>
                  </a:cubicBezTo>
                  <a:cubicBezTo>
                    <a:pt x="785" y="185"/>
                    <a:pt x="764" y="174"/>
                    <a:pt x="741" y="165"/>
                  </a:cubicBezTo>
                  <a:cubicBezTo>
                    <a:pt x="693" y="146"/>
                    <a:pt x="642" y="134"/>
                    <a:pt x="591" y="128"/>
                  </a:cubicBezTo>
                  <a:cubicBezTo>
                    <a:pt x="561" y="124"/>
                    <a:pt x="531" y="124"/>
                    <a:pt x="511" y="140"/>
                  </a:cubicBezTo>
                  <a:cubicBezTo>
                    <a:pt x="492" y="154"/>
                    <a:pt x="465" y="217"/>
                    <a:pt x="454" y="240"/>
                  </a:cubicBezTo>
                  <a:cubicBezTo>
                    <a:pt x="447" y="255"/>
                    <a:pt x="455" y="261"/>
                    <a:pt x="468" y="261"/>
                  </a:cubicBezTo>
                  <a:cubicBezTo>
                    <a:pt x="587" y="266"/>
                    <a:pt x="703" y="297"/>
                    <a:pt x="808" y="353"/>
                  </a:cubicBezTo>
                  <a:lnTo>
                    <a:pt x="810" y="292"/>
                  </a:lnTo>
                  <a:cubicBezTo>
                    <a:pt x="848" y="297"/>
                    <a:pt x="886" y="303"/>
                    <a:pt x="924" y="308"/>
                  </a:cubicBezTo>
                  <a:lnTo>
                    <a:pt x="924" y="211"/>
                  </a:lnTo>
                  <a:close/>
                  <a:moveTo>
                    <a:pt x="1010" y="320"/>
                  </a:moveTo>
                  <a:cubicBezTo>
                    <a:pt x="1016" y="321"/>
                    <a:pt x="1020" y="314"/>
                    <a:pt x="1014" y="309"/>
                  </a:cubicBezTo>
                  <a:cubicBezTo>
                    <a:pt x="994" y="288"/>
                    <a:pt x="974" y="266"/>
                    <a:pt x="955" y="244"/>
                  </a:cubicBezTo>
                  <a:lnTo>
                    <a:pt x="955" y="216"/>
                  </a:lnTo>
                  <a:cubicBezTo>
                    <a:pt x="955" y="211"/>
                    <a:pt x="950" y="208"/>
                    <a:pt x="946" y="208"/>
                  </a:cubicBezTo>
                  <a:lnTo>
                    <a:pt x="938" y="208"/>
                  </a:lnTo>
                  <a:lnTo>
                    <a:pt x="937" y="379"/>
                  </a:lnTo>
                  <a:cubicBezTo>
                    <a:pt x="934" y="380"/>
                    <a:pt x="933" y="382"/>
                    <a:pt x="933" y="385"/>
                  </a:cubicBezTo>
                  <a:lnTo>
                    <a:pt x="932" y="397"/>
                  </a:lnTo>
                  <a:cubicBezTo>
                    <a:pt x="931" y="404"/>
                    <a:pt x="934" y="405"/>
                    <a:pt x="934" y="410"/>
                  </a:cubicBezTo>
                  <a:lnTo>
                    <a:pt x="933" y="424"/>
                  </a:lnTo>
                  <a:cubicBezTo>
                    <a:pt x="933" y="428"/>
                    <a:pt x="930" y="430"/>
                    <a:pt x="930" y="436"/>
                  </a:cubicBezTo>
                  <a:lnTo>
                    <a:pt x="918" y="537"/>
                  </a:lnTo>
                  <a:cubicBezTo>
                    <a:pt x="924" y="549"/>
                    <a:pt x="967" y="549"/>
                    <a:pt x="974" y="537"/>
                  </a:cubicBezTo>
                  <a:lnTo>
                    <a:pt x="962" y="436"/>
                  </a:lnTo>
                  <a:cubicBezTo>
                    <a:pt x="962" y="430"/>
                    <a:pt x="959" y="429"/>
                    <a:pt x="958" y="424"/>
                  </a:cubicBezTo>
                  <a:lnTo>
                    <a:pt x="958" y="410"/>
                  </a:lnTo>
                  <a:cubicBezTo>
                    <a:pt x="957" y="404"/>
                    <a:pt x="961" y="405"/>
                    <a:pt x="960" y="397"/>
                  </a:cubicBezTo>
                  <a:lnTo>
                    <a:pt x="960" y="385"/>
                  </a:lnTo>
                  <a:cubicBezTo>
                    <a:pt x="959" y="382"/>
                    <a:pt x="958" y="380"/>
                    <a:pt x="954" y="379"/>
                  </a:cubicBezTo>
                  <a:lnTo>
                    <a:pt x="954" y="313"/>
                  </a:lnTo>
                  <a:cubicBezTo>
                    <a:pt x="973" y="315"/>
                    <a:pt x="991" y="318"/>
                    <a:pt x="1010" y="320"/>
                  </a:cubicBezTo>
                  <a:close/>
                  <a:moveTo>
                    <a:pt x="481" y="435"/>
                  </a:moveTo>
                  <a:lnTo>
                    <a:pt x="470" y="437"/>
                  </a:lnTo>
                  <a:lnTo>
                    <a:pt x="506" y="622"/>
                  </a:lnTo>
                  <a:lnTo>
                    <a:pt x="517" y="620"/>
                  </a:lnTo>
                  <a:lnTo>
                    <a:pt x="515" y="611"/>
                  </a:lnTo>
                  <a:lnTo>
                    <a:pt x="524" y="609"/>
                  </a:lnTo>
                  <a:lnTo>
                    <a:pt x="522" y="599"/>
                  </a:lnTo>
                  <a:lnTo>
                    <a:pt x="532" y="597"/>
                  </a:lnTo>
                  <a:lnTo>
                    <a:pt x="531" y="587"/>
                  </a:lnTo>
                  <a:lnTo>
                    <a:pt x="540" y="585"/>
                  </a:lnTo>
                  <a:lnTo>
                    <a:pt x="539" y="575"/>
                  </a:lnTo>
                  <a:lnTo>
                    <a:pt x="548" y="573"/>
                  </a:lnTo>
                  <a:lnTo>
                    <a:pt x="551" y="590"/>
                  </a:lnTo>
                  <a:lnTo>
                    <a:pt x="560" y="589"/>
                  </a:lnTo>
                  <a:lnTo>
                    <a:pt x="563" y="606"/>
                  </a:lnTo>
                  <a:lnTo>
                    <a:pt x="572" y="604"/>
                  </a:lnTo>
                  <a:lnTo>
                    <a:pt x="575" y="622"/>
                  </a:lnTo>
                  <a:lnTo>
                    <a:pt x="584" y="620"/>
                  </a:lnTo>
                  <a:lnTo>
                    <a:pt x="587" y="637"/>
                  </a:lnTo>
                  <a:lnTo>
                    <a:pt x="594" y="636"/>
                  </a:lnTo>
                  <a:lnTo>
                    <a:pt x="596" y="646"/>
                  </a:lnTo>
                  <a:lnTo>
                    <a:pt x="625" y="640"/>
                  </a:lnTo>
                  <a:lnTo>
                    <a:pt x="623" y="632"/>
                  </a:lnTo>
                  <a:lnTo>
                    <a:pt x="630" y="631"/>
                  </a:lnTo>
                  <a:lnTo>
                    <a:pt x="626" y="613"/>
                  </a:lnTo>
                  <a:lnTo>
                    <a:pt x="618" y="615"/>
                  </a:lnTo>
                  <a:lnTo>
                    <a:pt x="614" y="598"/>
                  </a:lnTo>
                  <a:lnTo>
                    <a:pt x="606" y="599"/>
                  </a:lnTo>
                  <a:lnTo>
                    <a:pt x="603" y="582"/>
                  </a:lnTo>
                  <a:lnTo>
                    <a:pt x="594" y="583"/>
                  </a:lnTo>
                  <a:lnTo>
                    <a:pt x="591" y="566"/>
                  </a:lnTo>
                  <a:lnTo>
                    <a:pt x="582" y="568"/>
                  </a:lnTo>
                  <a:lnTo>
                    <a:pt x="580" y="559"/>
                  </a:lnTo>
                  <a:lnTo>
                    <a:pt x="636" y="548"/>
                  </a:lnTo>
                  <a:lnTo>
                    <a:pt x="634" y="540"/>
                  </a:lnTo>
                  <a:lnTo>
                    <a:pt x="625" y="541"/>
                  </a:lnTo>
                  <a:lnTo>
                    <a:pt x="623" y="532"/>
                  </a:lnTo>
                  <a:lnTo>
                    <a:pt x="613" y="534"/>
                  </a:lnTo>
                  <a:lnTo>
                    <a:pt x="611" y="524"/>
                  </a:lnTo>
                  <a:lnTo>
                    <a:pt x="601" y="526"/>
                  </a:lnTo>
                  <a:lnTo>
                    <a:pt x="599" y="516"/>
                  </a:lnTo>
                  <a:lnTo>
                    <a:pt x="589" y="517"/>
                  </a:lnTo>
                  <a:lnTo>
                    <a:pt x="587" y="508"/>
                  </a:lnTo>
                  <a:lnTo>
                    <a:pt x="577" y="509"/>
                  </a:lnTo>
                  <a:lnTo>
                    <a:pt x="575" y="499"/>
                  </a:lnTo>
                  <a:lnTo>
                    <a:pt x="565" y="501"/>
                  </a:lnTo>
                  <a:lnTo>
                    <a:pt x="563" y="491"/>
                  </a:lnTo>
                  <a:lnTo>
                    <a:pt x="553" y="493"/>
                  </a:lnTo>
                  <a:lnTo>
                    <a:pt x="551" y="483"/>
                  </a:lnTo>
                  <a:lnTo>
                    <a:pt x="541" y="485"/>
                  </a:lnTo>
                  <a:lnTo>
                    <a:pt x="539" y="475"/>
                  </a:lnTo>
                  <a:lnTo>
                    <a:pt x="529" y="477"/>
                  </a:lnTo>
                  <a:lnTo>
                    <a:pt x="527" y="467"/>
                  </a:lnTo>
                  <a:lnTo>
                    <a:pt x="517" y="469"/>
                  </a:lnTo>
                  <a:lnTo>
                    <a:pt x="515" y="459"/>
                  </a:lnTo>
                  <a:lnTo>
                    <a:pt x="505" y="461"/>
                  </a:lnTo>
                  <a:lnTo>
                    <a:pt x="503" y="451"/>
                  </a:lnTo>
                  <a:lnTo>
                    <a:pt x="493" y="453"/>
                  </a:lnTo>
                  <a:lnTo>
                    <a:pt x="491" y="443"/>
                  </a:lnTo>
                  <a:lnTo>
                    <a:pt x="483" y="445"/>
                  </a:lnTo>
                  <a:lnTo>
                    <a:pt x="481" y="435"/>
                  </a:lnTo>
                  <a:close/>
                  <a:moveTo>
                    <a:pt x="95" y="327"/>
                  </a:moveTo>
                  <a:lnTo>
                    <a:pt x="693" y="327"/>
                  </a:lnTo>
                  <a:lnTo>
                    <a:pt x="693" y="680"/>
                  </a:lnTo>
                  <a:lnTo>
                    <a:pt x="95" y="680"/>
                  </a:lnTo>
                  <a:lnTo>
                    <a:pt x="95" y="3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1829291" y="2601424"/>
              <a:ext cx="960387" cy="603197"/>
            </a:xfrm>
            <a:custGeom>
              <a:avLst/>
              <a:gdLst>
                <a:gd name="T0" fmla="*/ 79 w 1051"/>
                <a:gd name="T1" fmla="*/ 281 h 660"/>
                <a:gd name="T2" fmla="*/ 111 w 1051"/>
                <a:gd name="T3" fmla="*/ 248 h 660"/>
                <a:gd name="T4" fmla="*/ 81 w 1051"/>
                <a:gd name="T5" fmla="*/ 202 h 660"/>
                <a:gd name="T6" fmla="*/ 77 w 1051"/>
                <a:gd name="T7" fmla="*/ 174 h 660"/>
                <a:gd name="T8" fmla="*/ 81 w 1051"/>
                <a:gd name="T9" fmla="*/ 171 h 660"/>
                <a:gd name="T10" fmla="*/ 211 w 1051"/>
                <a:gd name="T11" fmla="*/ 92 h 660"/>
                <a:gd name="T12" fmla="*/ 235 w 1051"/>
                <a:gd name="T13" fmla="*/ 172 h 660"/>
                <a:gd name="T14" fmla="*/ 238 w 1051"/>
                <a:gd name="T15" fmla="*/ 177 h 660"/>
                <a:gd name="T16" fmla="*/ 224 w 1051"/>
                <a:gd name="T17" fmla="*/ 214 h 660"/>
                <a:gd name="T18" fmla="*/ 219 w 1051"/>
                <a:gd name="T19" fmla="*/ 277 h 660"/>
                <a:gd name="T20" fmla="*/ 272 w 1051"/>
                <a:gd name="T21" fmla="*/ 280 h 660"/>
                <a:gd name="T22" fmla="*/ 298 w 1051"/>
                <a:gd name="T23" fmla="*/ 249 h 660"/>
                <a:gd name="T24" fmla="*/ 370 w 1051"/>
                <a:gd name="T25" fmla="*/ 211 h 660"/>
                <a:gd name="T26" fmla="*/ 318 w 1051"/>
                <a:gd name="T27" fmla="*/ 177 h 660"/>
                <a:gd name="T28" fmla="*/ 462 w 1051"/>
                <a:gd name="T29" fmla="*/ 47 h 660"/>
                <a:gd name="T30" fmla="*/ 461 w 1051"/>
                <a:gd name="T31" fmla="*/ 178 h 660"/>
                <a:gd name="T32" fmla="*/ 442 w 1051"/>
                <a:gd name="T33" fmla="*/ 237 h 660"/>
                <a:gd name="T34" fmla="*/ 512 w 1051"/>
                <a:gd name="T35" fmla="*/ 256 h 660"/>
                <a:gd name="T36" fmla="*/ 568 w 1051"/>
                <a:gd name="T37" fmla="*/ 189 h 660"/>
                <a:gd name="T38" fmla="*/ 598 w 1051"/>
                <a:gd name="T39" fmla="*/ 159 h 660"/>
                <a:gd name="T40" fmla="*/ 570 w 1051"/>
                <a:gd name="T41" fmla="*/ 118 h 660"/>
                <a:gd name="T42" fmla="*/ 567 w 1051"/>
                <a:gd name="T43" fmla="*/ 93 h 660"/>
                <a:gd name="T44" fmla="*/ 571 w 1051"/>
                <a:gd name="T45" fmla="*/ 90 h 660"/>
                <a:gd name="T46" fmla="*/ 687 w 1051"/>
                <a:gd name="T47" fmla="*/ 19 h 660"/>
                <a:gd name="T48" fmla="*/ 709 w 1051"/>
                <a:gd name="T49" fmla="*/ 91 h 660"/>
                <a:gd name="T50" fmla="*/ 712 w 1051"/>
                <a:gd name="T51" fmla="*/ 95 h 660"/>
                <a:gd name="T52" fmla="*/ 699 w 1051"/>
                <a:gd name="T53" fmla="*/ 129 h 660"/>
                <a:gd name="T54" fmla="*/ 694 w 1051"/>
                <a:gd name="T55" fmla="*/ 185 h 660"/>
                <a:gd name="T56" fmla="*/ 742 w 1051"/>
                <a:gd name="T57" fmla="*/ 188 h 660"/>
                <a:gd name="T58" fmla="*/ 512 w 1051"/>
                <a:gd name="T59" fmla="*/ 432 h 660"/>
                <a:gd name="T60" fmla="*/ 0 w 1051"/>
                <a:gd name="T61" fmla="*/ 473 h 660"/>
                <a:gd name="T62" fmla="*/ 16 w 1051"/>
                <a:gd name="T63" fmla="*/ 520 h 660"/>
                <a:gd name="T64" fmla="*/ 82 w 1051"/>
                <a:gd name="T65" fmla="*/ 640 h 660"/>
                <a:gd name="T66" fmla="*/ 492 w 1051"/>
                <a:gd name="T67" fmla="*/ 635 h 660"/>
                <a:gd name="T68" fmla="*/ 574 w 1051"/>
                <a:gd name="T69" fmla="*/ 625 h 660"/>
                <a:gd name="T70" fmla="*/ 971 w 1051"/>
                <a:gd name="T71" fmla="*/ 369 h 660"/>
                <a:gd name="T72" fmla="*/ 769 w 1051"/>
                <a:gd name="T73" fmla="*/ 171 h 660"/>
                <a:gd name="T74" fmla="*/ 516 w 1051"/>
                <a:gd name="T75" fmla="*/ 491 h 660"/>
                <a:gd name="T76" fmla="*/ 300 w 1051"/>
                <a:gd name="T77" fmla="*/ 366 h 660"/>
                <a:gd name="T78" fmla="*/ 16 w 1051"/>
                <a:gd name="T79" fmla="*/ 5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1" h="660">
                  <a:moveTo>
                    <a:pt x="44" y="282"/>
                  </a:moveTo>
                  <a:cubicBezTo>
                    <a:pt x="57" y="282"/>
                    <a:pt x="68" y="282"/>
                    <a:pt x="79" y="281"/>
                  </a:cubicBezTo>
                  <a:cubicBezTo>
                    <a:pt x="89" y="282"/>
                    <a:pt x="96" y="280"/>
                    <a:pt x="102" y="274"/>
                  </a:cubicBezTo>
                  <a:cubicBezTo>
                    <a:pt x="106" y="267"/>
                    <a:pt x="109" y="259"/>
                    <a:pt x="111" y="248"/>
                  </a:cubicBezTo>
                  <a:cubicBezTo>
                    <a:pt x="103" y="239"/>
                    <a:pt x="96" y="228"/>
                    <a:pt x="92" y="215"/>
                  </a:cubicBezTo>
                  <a:cubicBezTo>
                    <a:pt x="87" y="212"/>
                    <a:pt x="83" y="208"/>
                    <a:pt x="81" y="202"/>
                  </a:cubicBezTo>
                  <a:cubicBezTo>
                    <a:pt x="78" y="196"/>
                    <a:pt x="77" y="187"/>
                    <a:pt x="77" y="177"/>
                  </a:cubicBezTo>
                  <a:lnTo>
                    <a:pt x="77" y="174"/>
                  </a:lnTo>
                  <a:lnTo>
                    <a:pt x="80" y="172"/>
                  </a:lnTo>
                  <a:cubicBezTo>
                    <a:pt x="80" y="172"/>
                    <a:pt x="81" y="172"/>
                    <a:pt x="81" y="171"/>
                  </a:cubicBezTo>
                  <a:cubicBezTo>
                    <a:pt x="75" y="129"/>
                    <a:pt x="80" y="110"/>
                    <a:pt x="99" y="95"/>
                  </a:cubicBezTo>
                  <a:cubicBezTo>
                    <a:pt x="127" y="71"/>
                    <a:pt x="182" y="71"/>
                    <a:pt x="211" y="92"/>
                  </a:cubicBezTo>
                  <a:cubicBezTo>
                    <a:pt x="230" y="107"/>
                    <a:pt x="238" y="132"/>
                    <a:pt x="232" y="170"/>
                  </a:cubicBezTo>
                  <a:cubicBezTo>
                    <a:pt x="233" y="171"/>
                    <a:pt x="234" y="172"/>
                    <a:pt x="235" y="172"/>
                  </a:cubicBezTo>
                  <a:lnTo>
                    <a:pt x="238" y="174"/>
                  </a:lnTo>
                  <a:lnTo>
                    <a:pt x="238" y="177"/>
                  </a:lnTo>
                  <a:cubicBezTo>
                    <a:pt x="238" y="187"/>
                    <a:pt x="237" y="195"/>
                    <a:pt x="234" y="202"/>
                  </a:cubicBezTo>
                  <a:cubicBezTo>
                    <a:pt x="232" y="207"/>
                    <a:pt x="229" y="212"/>
                    <a:pt x="224" y="214"/>
                  </a:cubicBezTo>
                  <a:cubicBezTo>
                    <a:pt x="220" y="227"/>
                    <a:pt x="214" y="237"/>
                    <a:pt x="206" y="246"/>
                  </a:cubicBezTo>
                  <a:cubicBezTo>
                    <a:pt x="208" y="260"/>
                    <a:pt x="212" y="270"/>
                    <a:pt x="219" y="277"/>
                  </a:cubicBezTo>
                  <a:cubicBezTo>
                    <a:pt x="224" y="280"/>
                    <a:pt x="231" y="280"/>
                    <a:pt x="240" y="280"/>
                  </a:cubicBezTo>
                  <a:cubicBezTo>
                    <a:pt x="250" y="280"/>
                    <a:pt x="260" y="280"/>
                    <a:pt x="272" y="280"/>
                  </a:cubicBezTo>
                  <a:cubicBezTo>
                    <a:pt x="276" y="284"/>
                    <a:pt x="281" y="291"/>
                    <a:pt x="285" y="300"/>
                  </a:cubicBezTo>
                  <a:cubicBezTo>
                    <a:pt x="288" y="276"/>
                    <a:pt x="292" y="256"/>
                    <a:pt x="298" y="249"/>
                  </a:cubicBezTo>
                  <a:cubicBezTo>
                    <a:pt x="302" y="240"/>
                    <a:pt x="356" y="237"/>
                    <a:pt x="364" y="237"/>
                  </a:cubicBezTo>
                  <a:cubicBezTo>
                    <a:pt x="366" y="228"/>
                    <a:pt x="369" y="220"/>
                    <a:pt x="370" y="211"/>
                  </a:cubicBezTo>
                  <a:cubicBezTo>
                    <a:pt x="358" y="203"/>
                    <a:pt x="349" y="191"/>
                    <a:pt x="344" y="178"/>
                  </a:cubicBezTo>
                  <a:cubicBezTo>
                    <a:pt x="338" y="177"/>
                    <a:pt x="323" y="178"/>
                    <a:pt x="318" y="177"/>
                  </a:cubicBezTo>
                  <a:cubicBezTo>
                    <a:pt x="310" y="132"/>
                    <a:pt x="321" y="65"/>
                    <a:pt x="339" y="50"/>
                  </a:cubicBezTo>
                  <a:cubicBezTo>
                    <a:pt x="367" y="28"/>
                    <a:pt x="434" y="27"/>
                    <a:pt x="462" y="47"/>
                  </a:cubicBezTo>
                  <a:cubicBezTo>
                    <a:pt x="482" y="62"/>
                    <a:pt x="495" y="134"/>
                    <a:pt x="488" y="175"/>
                  </a:cubicBezTo>
                  <a:cubicBezTo>
                    <a:pt x="485" y="177"/>
                    <a:pt x="465" y="176"/>
                    <a:pt x="461" y="178"/>
                  </a:cubicBezTo>
                  <a:cubicBezTo>
                    <a:pt x="455" y="191"/>
                    <a:pt x="446" y="202"/>
                    <a:pt x="433" y="211"/>
                  </a:cubicBezTo>
                  <a:cubicBezTo>
                    <a:pt x="436" y="224"/>
                    <a:pt x="438" y="229"/>
                    <a:pt x="442" y="237"/>
                  </a:cubicBezTo>
                  <a:cubicBezTo>
                    <a:pt x="450" y="237"/>
                    <a:pt x="504" y="240"/>
                    <a:pt x="508" y="249"/>
                  </a:cubicBezTo>
                  <a:cubicBezTo>
                    <a:pt x="509" y="251"/>
                    <a:pt x="510" y="253"/>
                    <a:pt x="512" y="256"/>
                  </a:cubicBezTo>
                  <a:cubicBezTo>
                    <a:pt x="518" y="225"/>
                    <a:pt x="526" y="199"/>
                    <a:pt x="537" y="189"/>
                  </a:cubicBezTo>
                  <a:cubicBezTo>
                    <a:pt x="548" y="189"/>
                    <a:pt x="559" y="189"/>
                    <a:pt x="568" y="189"/>
                  </a:cubicBezTo>
                  <a:cubicBezTo>
                    <a:pt x="577" y="190"/>
                    <a:pt x="584" y="188"/>
                    <a:pt x="589" y="182"/>
                  </a:cubicBezTo>
                  <a:cubicBezTo>
                    <a:pt x="593" y="176"/>
                    <a:pt x="596" y="169"/>
                    <a:pt x="598" y="159"/>
                  </a:cubicBezTo>
                  <a:cubicBezTo>
                    <a:pt x="590" y="151"/>
                    <a:pt x="584" y="141"/>
                    <a:pt x="580" y="129"/>
                  </a:cubicBezTo>
                  <a:cubicBezTo>
                    <a:pt x="576" y="127"/>
                    <a:pt x="572" y="123"/>
                    <a:pt x="570" y="118"/>
                  </a:cubicBezTo>
                  <a:cubicBezTo>
                    <a:pt x="568" y="112"/>
                    <a:pt x="567" y="104"/>
                    <a:pt x="567" y="95"/>
                  </a:cubicBezTo>
                  <a:lnTo>
                    <a:pt x="567" y="93"/>
                  </a:lnTo>
                  <a:lnTo>
                    <a:pt x="569" y="91"/>
                  </a:lnTo>
                  <a:cubicBezTo>
                    <a:pt x="570" y="91"/>
                    <a:pt x="570" y="90"/>
                    <a:pt x="571" y="90"/>
                  </a:cubicBezTo>
                  <a:cubicBezTo>
                    <a:pt x="565" y="52"/>
                    <a:pt x="570" y="35"/>
                    <a:pt x="586" y="21"/>
                  </a:cubicBezTo>
                  <a:cubicBezTo>
                    <a:pt x="612" y="0"/>
                    <a:pt x="661" y="0"/>
                    <a:pt x="687" y="19"/>
                  </a:cubicBezTo>
                  <a:cubicBezTo>
                    <a:pt x="705" y="32"/>
                    <a:pt x="711" y="55"/>
                    <a:pt x="706" y="89"/>
                  </a:cubicBezTo>
                  <a:cubicBezTo>
                    <a:pt x="707" y="90"/>
                    <a:pt x="708" y="90"/>
                    <a:pt x="709" y="91"/>
                  </a:cubicBezTo>
                  <a:lnTo>
                    <a:pt x="712" y="93"/>
                  </a:lnTo>
                  <a:lnTo>
                    <a:pt x="712" y="95"/>
                  </a:lnTo>
                  <a:cubicBezTo>
                    <a:pt x="712" y="104"/>
                    <a:pt x="711" y="112"/>
                    <a:pt x="708" y="117"/>
                  </a:cubicBezTo>
                  <a:cubicBezTo>
                    <a:pt x="706" y="123"/>
                    <a:pt x="703" y="126"/>
                    <a:pt x="699" y="129"/>
                  </a:cubicBezTo>
                  <a:cubicBezTo>
                    <a:pt x="695" y="140"/>
                    <a:pt x="690" y="150"/>
                    <a:pt x="683" y="157"/>
                  </a:cubicBezTo>
                  <a:cubicBezTo>
                    <a:pt x="685" y="169"/>
                    <a:pt x="688" y="179"/>
                    <a:pt x="694" y="185"/>
                  </a:cubicBezTo>
                  <a:cubicBezTo>
                    <a:pt x="699" y="188"/>
                    <a:pt x="706" y="188"/>
                    <a:pt x="713" y="188"/>
                  </a:cubicBezTo>
                  <a:cubicBezTo>
                    <a:pt x="722" y="188"/>
                    <a:pt x="732" y="188"/>
                    <a:pt x="742" y="188"/>
                  </a:cubicBezTo>
                  <a:cubicBezTo>
                    <a:pt x="747" y="192"/>
                    <a:pt x="752" y="202"/>
                    <a:pt x="756" y="215"/>
                  </a:cubicBezTo>
                  <a:lnTo>
                    <a:pt x="512" y="432"/>
                  </a:lnTo>
                  <a:lnTo>
                    <a:pt x="301" y="310"/>
                  </a:lnTo>
                  <a:lnTo>
                    <a:pt x="0" y="473"/>
                  </a:lnTo>
                  <a:cubicBezTo>
                    <a:pt x="1" y="427"/>
                    <a:pt x="10" y="312"/>
                    <a:pt x="44" y="282"/>
                  </a:cubicBezTo>
                  <a:close/>
                  <a:moveTo>
                    <a:pt x="16" y="520"/>
                  </a:moveTo>
                  <a:lnTo>
                    <a:pt x="16" y="520"/>
                  </a:lnTo>
                  <a:lnTo>
                    <a:pt x="82" y="640"/>
                  </a:lnTo>
                  <a:lnTo>
                    <a:pt x="298" y="523"/>
                  </a:lnTo>
                  <a:lnTo>
                    <a:pt x="492" y="635"/>
                  </a:lnTo>
                  <a:lnTo>
                    <a:pt x="536" y="660"/>
                  </a:lnTo>
                  <a:lnTo>
                    <a:pt x="574" y="625"/>
                  </a:lnTo>
                  <a:lnTo>
                    <a:pt x="918" y="317"/>
                  </a:lnTo>
                  <a:lnTo>
                    <a:pt x="971" y="369"/>
                  </a:lnTo>
                  <a:lnTo>
                    <a:pt x="1051" y="96"/>
                  </a:lnTo>
                  <a:lnTo>
                    <a:pt x="769" y="171"/>
                  </a:lnTo>
                  <a:lnTo>
                    <a:pt x="820" y="221"/>
                  </a:lnTo>
                  <a:lnTo>
                    <a:pt x="516" y="491"/>
                  </a:lnTo>
                  <a:lnTo>
                    <a:pt x="333" y="386"/>
                  </a:lnTo>
                  <a:lnTo>
                    <a:pt x="300" y="366"/>
                  </a:lnTo>
                  <a:lnTo>
                    <a:pt x="266" y="385"/>
                  </a:lnTo>
                  <a:lnTo>
                    <a:pt x="16" y="5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408555" y="439420"/>
            <a:ext cx="2481580" cy="97536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不足和收获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40877" y="1764511"/>
            <a:ext cx="900430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第五部分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22015" y="1118235"/>
            <a:ext cx="4751705" cy="462153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18710" y="4686300"/>
            <a:ext cx="202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电子商务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19677" y="3102982"/>
            <a:ext cx="651320" cy="651320"/>
          </a:xfrm>
          <a:prstGeom prst="ellipse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05</a:t>
            </a: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04269" y="3012527"/>
            <a:ext cx="6362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曹雪洁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ṣḷîḋé"/>
          <p:cNvGrpSpPr/>
          <p:nvPr/>
        </p:nvGrpSpPr>
        <p:grpSpPr>
          <a:xfrm rot="0">
            <a:off x="1269365" y="3498850"/>
            <a:ext cx="9561195" cy="3268345"/>
            <a:chOff x="1315360" y="1468342"/>
            <a:chExt cx="9561282" cy="3268145"/>
          </a:xfrm>
        </p:grpSpPr>
        <p:sp>
          <p:nvSpPr>
            <p:cNvPr id="26" name="işḻiḓè"/>
            <p:cNvSpPr/>
            <p:nvPr/>
          </p:nvSpPr>
          <p:spPr>
            <a:xfrm>
              <a:off x="1315360" y="4695128"/>
              <a:ext cx="9561282" cy="413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27" name="ïŝḻîďè"/>
            <p:cNvSpPr/>
            <p:nvPr/>
          </p:nvSpPr>
          <p:spPr bwMode="auto">
            <a:xfrm>
              <a:off x="1509462" y="4601857"/>
              <a:ext cx="764423" cy="93271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28" name="îṡ1íḍè"/>
            <p:cNvSpPr/>
            <p:nvPr/>
          </p:nvSpPr>
          <p:spPr bwMode="auto">
            <a:xfrm>
              <a:off x="2273885" y="4465337"/>
              <a:ext cx="764423" cy="229791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29" name="ïşlîḓé"/>
            <p:cNvSpPr/>
            <p:nvPr/>
          </p:nvSpPr>
          <p:spPr bwMode="auto">
            <a:xfrm>
              <a:off x="3038308" y="4368970"/>
              <a:ext cx="764423" cy="326157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0" name="îṥ1íḍé"/>
            <p:cNvSpPr/>
            <p:nvPr/>
          </p:nvSpPr>
          <p:spPr bwMode="auto">
            <a:xfrm>
              <a:off x="3802731" y="4200329"/>
              <a:ext cx="764423" cy="494798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1" name="ísḷîďê"/>
            <p:cNvSpPr/>
            <p:nvPr/>
          </p:nvSpPr>
          <p:spPr bwMode="auto">
            <a:xfrm>
              <a:off x="4567154" y="4055777"/>
              <a:ext cx="764423" cy="63934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2" name="iṥļïḑè"/>
            <p:cNvSpPr/>
            <p:nvPr/>
          </p:nvSpPr>
          <p:spPr bwMode="auto">
            <a:xfrm>
              <a:off x="5331577" y="3895166"/>
              <a:ext cx="764423" cy="799961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3" name="ïŝlîďé"/>
            <p:cNvSpPr/>
            <p:nvPr/>
          </p:nvSpPr>
          <p:spPr bwMode="auto">
            <a:xfrm>
              <a:off x="6096000" y="3782739"/>
              <a:ext cx="764423" cy="912388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4" name="îṥ1iďé"/>
            <p:cNvSpPr/>
            <p:nvPr/>
          </p:nvSpPr>
          <p:spPr bwMode="auto">
            <a:xfrm>
              <a:off x="6860423" y="3525760"/>
              <a:ext cx="764423" cy="1169367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5" name="iṣlíḍe"/>
            <p:cNvSpPr/>
            <p:nvPr/>
          </p:nvSpPr>
          <p:spPr bwMode="auto">
            <a:xfrm>
              <a:off x="7624846" y="3271145"/>
              <a:ext cx="764423" cy="1423982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6" name="íṥliḋê"/>
            <p:cNvSpPr/>
            <p:nvPr/>
          </p:nvSpPr>
          <p:spPr bwMode="auto">
            <a:xfrm>
              <a:off x="8389269" y="2931498"/>
              <a:ext cx="764423" cy="176362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7" name="îšľiḋê"/>
            <p:cNvSpPr/>
            <p:nvPr/>
          </p:nvSpPr>
          <p:spPr bwMode="auto">
            <a:xfrm>
              <a:off x="9153692" y="2578153"/>
              <a:ext cx="764423" cy="2116975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38" name="ïšlïďe"/>
            <p:cNvSpPr/>
            <p:nvPr/>
          </p:nvSpPr>
          <p:spPr bwMode="auto">
            <a:xfrm>
              <a:off x="9918115" y="2240868"/>
              <a:ext cx="764423" cy="245425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grpSp>
          <p:nvGrpSpPr>
            <p:cNvPr id="39" name="íSlidé"/>
            <p:cNvGrpSpPr/>
            <p:nvPr/>
          </p:nvGrpSpPr>
          <p:grpSpPr>
            <a:xfrm>
              <a:off x="1662452" y="3850054"/>
              <a:ext cx="458437" cy="458438"/>
              <a:chOff x="1513298" y="2362416"/>
              <a:chExt cx="648000" cy="648000"/>
            </a:xfrm>
          </p:grpSpPr>
          <p:sp>
            <p:nvSpPr>
              <p:cNvPr id="43" name="íSḷíḓê"/>
              <p:cNvSpPr/>
              <p:nvPr/>
            </p:nvSpPr>
            <p:spPr>
              <a:xfrm rot="8100000">
                <a:off x="1513298" y="2362416"/>
                <a:ext cx="648000" cy="648000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îśliḑè"/>
              <p:cNvSpPr txBox="1"/>
              <p:nvPr/>
            </p:nvSpPr>
            <p:spPr>
              <a:xfrm>
                <a:off x="1524890" y="2480218"/>
                <a:ext cx="585041" cy="43504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AU" sz="1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1K</a:t>
                </a:r>
                <a:endParaRPr lang="en-AU" sz="1400" b="1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îSlíḍè"/>
            <p:cNvGrpSpPr/>
            <p:nvPr/>
          </p:nvGrpSpPr>
          <p:grpSpPr>
            <a:xfrm>
              <a:off x="10071108" y="1468342"/>
              <a:ext cx="458437" cy="458438"/>
              <a:chOff x="1513298" y="2362416"/>
              <a:chExt cx="648000" cy="648000"/>
            </a:xfrm>
          </p:grpSpPr>
          <p:sp>
            <p:nvSpPr>
              <p:cNvPr id="41" name="îŝ1íḑe"/>
              <p:cNvSpPr/>
              <p:nvPr/>
            </p:nvSpPr>
            <p:spPr>
              <a:xfrm rot="8100000">
                <a:off x="1513298" y="2362416"/>
                <a:ext cx="648000" cy="648000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iṣľíďê"/>
              <p:cNvSpPr txBox="1"/>
              <p:nvPr/>
            </p:nvSpPr>
            <p:spPr>
              <a:xfrm>
                <a:off x="1544775" y="2460333"/>
                <a:ext cx="585041" cy="43504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AU" sz="1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9K</a:t>
                </a:r>
                <a:endParaRPr lang="en-AU" sz="1400" b="1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5" name="矩形 44"/>
          <p:cNvSpPr/>
          <p:nvPr/>
        </p:nvSpPr>
        <p:spPr>
          <a:xfrm>
            <a:off x="1901825" y="385445"/>
            <a:ext cx="2267585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dist" defTabSz="914400"/>
            <a:r>
              <a:rPr lang="zh-CN" altLang="en-US" sz="2800" spc="-300" dirty="0">
                <a:solidFill>
                  <a:schemeClr val="tx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电子商务模块</a:t>
            </a:r>
            <a:endParaRPr lang="zh-CN" altLang="en-US" sz="2800" spc="-300" dirty="0">
              <a:solidFill>
                <a:schemeClr val="tx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63772" y="2067785"/>
            <a:ext cx="1634005" cy="5219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功能：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59255" y="2767965"/>
            <a:ext cx="8270875" cy="193802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该模块在项目中扮演着类似于我们常用的购物软件淘宝的作用，用户进入该模块，可以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浏览所有的商品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并对其加入购物车和立即购买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同时也可以对支付成功的订单进行评价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4.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可以修改个人信息等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...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57275"/>
            <a:ext cx="232229" cy="576000"/>
          </a:xfrm>
          <a:prstGeom prst="rect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130b9dbad7739bb1411217d9b761251d49627CBFB48DAC31C6542BB0BFC05E821BF38EE4B50BEA5504E3F5828901E0D285A8C8E020128A409CD875634CDBC9AF8CC12A80210E4B42BA362D6D407A7F4B106F2926E3AC8FF27C4153C0AAEF0840EC6011D925F0070F0CDC9FEEA1FAACD22512811DE24303C8C21DE3B2F00D3B4C1EA3CA7A2BF0FCA0"/>
          <p:cNvSpPr/>
          <p:nvPr/>
        </p:nvSpPr>
        <p:spPr>
          <a:xfrm>
            <a:off x="2829939" y="406776"/>
            <a:ext cx="9362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在政府及相关部门的大力支持下，经过三年的努力和资金投入，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如今已形成了以轻纺、服装、饰品、鞋帽等商品为主的特色购物街区。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61045" y="2240280"/>
            <a:ext cx="3603625" cy="3056255"/>
            <a:chOff x="7257144" y="2095093"/>
            <a:chExt cx="3171026" cy="2667813"/>
          </a:xfrm>
        </p:grpSpPr>
        <p:sp>
          <p:nvSpPr>
            <p:cNvPr id="19" name="Freeform 9"/>
            <p:cNvSpPr/>
            <p:nvPr/>
          </p:nvSpPr>
          <p:spPr bwMode="auto">
            <a:xfrm>
              <a:off x="7612986" y="3664209"/>
              <a:ext cx="838716" cy="1090804"/>
            </a:xfrm>
            <a:custGeom>
              <a:avLst/>
              <a:gdLst>
                <a:gd name="T0" fmla="*/ 209 w 318"/>
                <a:gd name="T1" fmla="*/ 202 h 413"/>
                <a:gd name="T2" fmla="*/ 202 w 318"/>
                <a:gd name="T3" fmla="*/ 141 h 413"/>
                <a:gd name="T4" fmla="*/ 236 w 318"/>
                <a:gd name="T5" fmla="*/ 2 h 413"/>
                <a:gd name="T6" fmla="*/ 207 w 318"/>
                <a:gd name="T7" fmla="*/ 0 h 413"/>
                <a:gd name="T8" fmla="*/ 19 w 318"/>
                <a:gd name="T9" fmla="*/ 121 h 413"/>
                <a:gd name="T10" fmla="*/ 0 w 318"/>
                <a:gd name="T11" fmla="*/ 207 h 413"/>
                <a:gd name="T12" fmla="*/ 207 w 318"/>
                <a:gd name="T13" fmla="*/ 413 h 413"/>
                <a:gd name="T14" fmla="*/ 318 w 318"/>
                <a:gd name="T15" fmla="*/ 381 h 413"/>
                <a:gd name="T16" fmla="*/ 209 w 318"/>
                <a:gd name="T17" fmla="*/ 20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13">
                  <a:moveTo>
                    <a:pt x="209" y="202"/>
                  </a:moveTo>
                  <a:cubicBezTo>
                    <a:pt x="204" y="183"/>
                    <a:pt x="202" y="162"/>
                    <a:pt x="202" y="141"/>
                  </a:cubicBezTo>
                  <a:cubicBezTo>
                    <a:pt x="202" y="91"/>
                    <a:pt x="214" y="43"/>
                    <a:pt x="236" y="2"/>
                  </a:cubicBezTo>
                  <a:cubicBezTo>
                    <a:pt x="226" y="0"/>
                    <a:pt x="217" y="0"/>
                    <a:pt x="207" y="0"/>
                  </a:cubicBezTo>
                  <a:cubicBezTo>
                    <a:pt x="123" y="0"/>
                    <a:pt x="51" y="50"/>
                    <a:pt x="19" y="121"/>
                  </a:cubicBezTo>
                  <a:cubicBezTo>
                    <a:pt x="7" y="147"/>
                    <a:pt x="0" y="176"/>
                    <a:pt x="0" y="207"/>
                  </a:cubicBezTo>
                  <a:cubicBezTo>
                    <a:pt x="0" y="321"/>
                    <a:pt x="93" y="413"/>
                    <a:pt x="207" y="413"/>
                  </a:cubicBezTo>
                  <a:cubicBezTo>
                    <a:pt x="248" y="413"/>
                    <a:pt x="286" y="402"/>
                    <a:pt x="318" y="381"/>
                  </a:cubicBezTo>
                  <a:cubicBezTo>
                    <a:pt x="263" y="337"/>
                    <a:pt x="223" y="274"/>
                    <a:pt x="209" y="202"/>
                  </a:cubicBez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pPr defTabSz="685165">
                <a:defRPr/>
              </a:pPr>
              <a:endParaRPr lang="zh-CN" altLang="en-US" sz="60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8818593" y="2691799"/>
              <a:ext cx="1609577" cy="1610948"/>
            </a:xfrm>
            <a:prstGeom prst="ellipse">
              <a:avLst/>
            </a:prstGeom>
            <a:solidFill>
              <a:srgbClr val="C9282E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pPr defTabSz="685165">
                <a:defRPr/>
              </a:pPr>
              <a:endParaRPr lang="zh-CN" altLang="en-US" sz="60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8214211" y="3341388"/>
              <a:ext cx="1348415" cy="1421518"/>
            </a:xfrm>
            <a:custGeom>
              <a:avLst/>
              <a:gdLst>
                <a:gd name="T0" fmla="*/ 191 w 511"/>
                <a:gd name="T1" fmla="*/ 60 h 538"/>
                <a:gd name="T2" fmla="*/ 196 w 511"/>
                <a:gd name="T3" fmla="*/ 0 h 538"/>
                <a:gd name="T4" fmla="*/ 0 w 511"/>
                <a:gd name="T5" fmla="*/ 263 h 538"/>
                <a:gd name="T6" fmla="*/ 274 w 511"/>
                <a:gd name="T7" fmla="*/ 538 h 538"/>
                <a:gd name="T8" fmla="*/ 511 w 511"/>
                <a:gd name="T9" fmla="*/ 402 h 538"/>
                <a:gd name="T10" fmla="*/ 191 w 511"/>
                <a:gd name="T11" fmla="*/ 6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1" h="538">
                  <a:moveTo>
                    <a:pt x="191" y="60"/>
                  </a:moveTo>
                  <a:cubicBezTo>
                    <a:pt x="191" y="40"/>
                    <a:pt x="193" y="19"/>
                    <a:pt x="196" y="0"/>
                  </a:cubicBezTo>
                  <a:cubicBezTo>
                    <a:pt x="83" y="33"/>
                    <a:pt x="0" y="138"/>
                    <a:pt x="0" y="263"/>
                  </a:cubicBezTo>
                  <a:cubicBezTo>
                    <a:pt x="0" y="415"/>
                    <a:pt x="123" y="538"/>
                    <a:pt x="274" y="538"/>
                  </a:cubicBezTo>
                  <a:cubicBezTo>
                    <a:pt x="375" y="538"/>
                    <a:pt x="464" y="483"/>
                    <a:pt x="511" y="402"/>
                  </a:cubicBezTo>
                  <a:cubicBezTo>
                    <a:pt x="332" y="391"/>
                    <a:pt x="191" y="242"/>
                    <a:pt x="191" y="60"/>
                  </a:cubicBez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pPr defTabSz="685165">
                <a:defRPr/>
              </a:pPr>
              <a:endParaRPr lang="zh-CN" altLang="en-US" sz="60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7257144" y="2095093"/>
              <a:ext cx="1999348" cy="1846159"/>
            </a:xfrm>
            <a:custGeom>
              <a:avLst/>
              <a:gdLst>
                <a:gd name="T0" fmla="*/ 758 w 758"/>
                <a:gd name="T1" fmla="*/ 219 h 699"/>
                <a:gd name="T2" fmla="*/ 401 w 758"/>
                <a:gd name="T3" fmla="*/ 0 h 699"/>
                <a:gd name="T4" fmla="*/ 0 w 758"/>
                <a:gd name="T5" fmla="*/ 400 h 699"/>
                <a:gd name="T6" fmla="*/ 134 w 758"/>
                <a:gd name="T7" fmla="*/ 699 h 699"/>
                <a:gd name="T8" fmla="*/ 342 w 758"/>
                <a:gd name="T9" fmla="*/ 569 h 699"/>
                <a:gd name="T10" fmla="*/ 384 w 758"/>
                <a:gd name="T11" fmla="*/ 573 h 699"/>
                <a:gd name="T12" fmla="*/ 567 w 758"/>
                <a:gd name="T13" fmla="*/ 438 h 699"/>
                <a:gd name="T14" fmla="*/ 758 w 758"/>
                <a:gd name="T15" fmla="*/ 21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8" h="699">
                  <a:moveTo>
                    <a:pt x="758" y="219"/>
                  </a:moveTo>
                  <a:cubicBezTo>
                    <a:pt x="692" y="89"/>
                    <a:pt x="557" y="0"/>
                    <a:pt x="401" y="0"/>
                  </a:cubicBezTo>
                  <a:cubicBezTo>
                    <a:pt x="180" y="0"/>
                    <a:pt x="0" y="179"/>
                    <a:pt x="0" y="400"/>
                  </a:cubicBezTo>
                  <a:cubicBezTo>
                    <a:pt x="0" y="519"/>
                    <a:pt x="52" y="625"/>
                    <a:pt x="134" y="699"/>
                  </a:cubicBezTo>
                  <a:cubicBezTo>
                    <a:pt x="172" y="622"/>
                    <a:pt x="251" y="569"/>
                    <a:pt x="342" y="569"/>
                  </a:cubicBezTo>
                  <a:cubicBezTo>
                    <a:pt x="356" y="569"/>
                    <a:pt x="370" y="571"/>
                    <a:pt x="384" y="573"/>
                  </a:cubicBezTo>
                  <a:cubicBezTo>
                    <a:pt x="425" y="507"/>
                    <a:pt x="490" y="458"/>
                    <a:pt x="567" y="438"/>
                  </a:cubicBezTo>
                  <a:cubicBezTo>
                    <a:pt x="595" y="340"/>
                    <a:pt x="666" y="260"/>
                    <a:pt x="758" y="219"/>
                  </a:cubicBez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pPr defTabSz="685165">
                <a:defRPr/>
              </a:pPr>
              <a:endParaRPr lang="zh-CN" altLang="en-US" sz="600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83"/>
            <p:cNvSpPr txBox="1"/>
            <p:nvPr/>
          </p:nvSpPr>
          <p:spPr>
            <a:xfrm>
              <a:off x="7652599" y="2600664"/>
              <a:ext cx="1019599" cy="1249377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72%</a:t>
              </a:r>
              <a:endPara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84"/>
            <p:cNvSpPr txBox="1"/>
            <p:nvPr/>
          </p:nvSpPr>
          <p:spPr>
            <a:xfrm>
              <a:off x="7741179" y="4123198"/>
              <a:ext cx="373160" cy="504407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5%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85"/>
            <p:cNvSpPr txBox="1"/>
            <p:nvPr/>
          </p:nvSpPr>
          <p:spPr>
            <a:xfrm>
              <a:off x="8377211" y="4016195"/>
              <a:ext cx="540985" cy="610831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12%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86"/>
            <p:cNvSpPr txBox="1"/>
            <p:nvPr/>
          </p:nvSpPr>
          <p:spPr>
            <a:xfrm>
              <a:off x="9113581" y="3198924"/>
              <a:ext cx="1019599" cy="1249377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35%</a:t>
              </a:r>
              <a:endPara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0080" y="2924175"/>
            <a:ext cx="7720965" cy="13220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用户可以看到已经评价的订单及评价内容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用户可以上传自身的头像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只要点击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立即购买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，就会生成订单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defTabSz="91440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5.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用户进入后顶端会显示欢迎具体用户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0032" y="2053180"/>
            <a:ext cx="1634005" cy="5219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亮点：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284480" y="1083310"/>
            <a:ext cx="1084199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1.更改用户信息时一直不成功，要不就是更改了所有记录的同一属性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（eg：改了用户名为：小熊，然后所有用户的名字都是小熊）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：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利用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ajax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函数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作为请求参数，根据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去更新用户信息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$(".information").on("click", function() {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//账户设置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                            ......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var id = $(".id").val();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获取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      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$.ajax({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type : "post",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请求类型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url : "/info",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请求路径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data :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		id : id,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请求参数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                           .......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同时要注意：这个函数要有参数id，不然返回值大于1，即更改了所有记录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@RequestMapping(value = "/info", method = RequestMethod.POST)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int n = eUserService.updateInfo(request,id);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根据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去更新用户信息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9325" y="425450"/>
            <a:ext cx="23164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问题及解决方案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41186" y="1661953"/>
            <a:ext cx="4783137" cy="3827463"/>
            <a:chOff x="2794744" y="2239184"/>
            <a:chExt cx="4783137" cy="3827463"/>
          </a:xfrm>
          <a:solidFill>
            <a:schemeClr val="bg1">
              <a:lumMod val="75000"/>
            </a:schemeClr>
          </a:solidFill>
        </p:grpSpPr>
        <p:sp>
          <p:nvSpPr>
            <p:cNvPr id="28" name="Freeform 5"/>
            <p:cNvSpPr>
              <a:spLocks noChangeArrowheads="1"/>
            </p:cNvSpPr>
            <p:nvPr/>
          </p:nvSpPr>
          <p:spPr bwMode="auto">
            <a:xfrm>
              <a:off x="5582394" y="5845984"/>
              <a:ext cx="263525" cy="220663"/>
            </a:xfrm>
            <a:custGeom>
              <a:avLst/>
              <a:gdLst>
                <a:gd name="T0" fmla="*/ 71464 w 177"/>
                <a:gd name="T1" fmla="*/ 21929 h 161"/>
                <a:gd name="T2" fmla="*/ 95286 w 177"/>
                <a:gd name="T3" fmla="*/ 21929 h 161"/>
                <a:gd name="T4" fmla="*/ 119107 w 177"/>
                <a:gd name="T5" fmla="*/ 10965 h 161"/>
                <a:gd name="T6" fmla="*/ 142929 w 177"/>
                <a:gd name="T7" fmla="*/ 21929 h 161"/>
                <a:gd name="T8" fmla="*/ 178661 w 177"/>
                <a:gd name="T9" fmla="*/ 0 h 161"/>
                <a:gd name="T10" fmla="*/ 226304 w 177"/>
                <a:gd name="T11" fmla="*/ 10965 h 161"/>
                <a:gd name="T12" fmla="*/ 250125 w 177"/>
                <a:gd name="T13" fmla="*/ 0 h 161"/>
                <a:gd name="T14" fmla="*/ 262036 w 177"/>
                <a:gd name="T15" fmla="*/ 43858 h 161"/>
                <a:gd name="T16" fmla="*/ 226304 w 177"/>
                <a:gd name="T17" fmla="*/ 65788 h 161"/>
                <a:gd name="T18" fmla="*/ 214393 w 177"/>
                <a:gd name="T19" fmla="*/ 142540 h 161"/>
                <a:gd name="T20" fmla="*/ 190572 w 177"/>
                <a:gd name="T21" fmla="*/ 164469 h 161"/>
                <a:gd name="T22" fmla="*/ 190572 w 177"/>
                <a:gd name="T23" fmla="*/ 197363 h 161"/>
                <a:gd name="T24" fmla="*/ 154840 w 177"/>
                <a:gd name="T25" fmla="*/ 186399 h 161"/>
                <a:gd name="T26" fmla="*/ 142929 w 177"/>
                <a:gd name="T27" fmla="*/ 197363 h 161"/>
                <a:gd name="T28" fmla="*/ 142929 w 177"/>
                <a:gd name="T29" fmla="*/ 219292 h 161"/>
                <a:gd name="T30" fmla="*/ 119107 w 177"/>
                <a:gd name="T31" fmla="*/ 219292 h 161"/>
                <a:gd name="T32" fmla="*/ 71464 w 177"/>
                <a:gd name="T33" fmla="*/ 197363 h 161"/>
                <a:gd name="T34" fmla="*/ 11911 w 177"/>
                <a:gd name="T35" fmla="*/ 186399 h 161"/>
                <a:gd name="T36" fmla="*/ 0 w 177"/>
                <a:gd name="T37" fmla="*/ 120611 h 161"/>
                <a:gd name="T38" fmla="*/ 0 w 177"/>
                <a:gd name="T39" fmla="*/ 87717 h 161"/>
                <a:gd name="T40" fmla="*/ 59554 w 177"/>
                <a:gd name="T41" fmla="*/ 43858 h 161"/>
                <a:gd name="T42" fmla="*/ 71464 w 177"/>
                <a:gd name="T43" fmla="*/ 21929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6528544" y="2239184"/>
              <a:ext cx="1049337" cy="958850"/>
            </a:xfrm>
            <a:custGeom>
              <a:avLst/>
              <a:gdLst>
                <a:gd name="T0" fmla="*/ 23815 w 705"/>
                <a:gd name="T1" fmla="*/ 88044 h 697"/>
                <a:gd name="T2" fmla="*/ 47629 w 705"/>
                <a:gd name="T3" fmla="*/ 143071 h 697"/>
                <a:gd name="T4" fmla="*/ 107166 w 705"/>
                <a:gd name="T5" fmla="*/ 143071 h 697"/>
                <a:gd name="T6" fmla="*/ 154796 w 705"/>
                <a:gd name="T7" fmla="*/ 242120 h 697"/>
                <a:gd name="T8" fmla="*/ 238147 w 705"/>
                <a:gd name="T9" fmla="*/ 220109 h 697"/>
                <a:gd name="T10" fmla="*/ 345314 w 705"/>
                <a:gd name="T11" fmla="*/ 231114 h 697"/>
                <a:gd name="T12" fmla="*/ 321499 w 705"/>
                <a:gd name="T13" fmla="*/ 429213 h 697"/>
                <a:gd name="T14" fmla="*/ 285777 w 705"/>
                <a:gd name="T15" fmla="*/ 539267 h 697"/>
                <a:gd name="T16" fmla="*/ 154796 w 705"/>
                <a:gd name="T17" fmla="*/ 638316 h 697"/>
                <a:gd name="T18" fmla="*/ 226240 w 705"/>
                <a:gd name="T19" fmla="*/ 671333 h 697"/>
                <a:gd name="T20" fmla="*/ 202425 w 705"/>
                <a:gd name="T21" fmla="*/ 715354 h 697"/>
                <a:gd name="T22" fmla="*/ 261962 w 705"/>
                <a:gd name="T23" fmla="*/ 748371 h 697"/>
                <a:gd name="T24" fmla="*/ 285777 w 705"/>
                <a:gd name="T25" fmla="*/ 792393 h 697"/>
                <a:gd name="T26" fmla="*/ 428665 w 705"/>
                <a:gd name="T27" fmla="*/ 803398 h 697"/>
                <a:gd name="T28" fmla="*/ 476295 w 705"/>
                <a:gd name="T29" fmla="*/ 814403 h 697"/>
                <a:gd name="T30" fmla="*/ 571554 w 705"/>
                <a:gd name="T31" fmla="*/ 880436 h 697"/>
                <a:gd name="T32" fmla="*/ 631091 w 705"/>
                <a:gd name="T33" fmla="*/ 913453 h 697"/>
                <a:gd name="T34" fmla="*/ 642998 w 705"/>
                <a:gd name="T35" fmla="*/ 858425 h 697"/>
                <a:gd name="T36" fmla="*/ 714442 w 705"/>
                <a:gd name="T37" fmla="*/ 957474 h 697"/>
                <a:gd name="T38" fmla="*/ 738257 w 705"/>
                <a:gd name="T39" fmla="*/ 935463 h 697"/>
                <a:gd name="T40" fmla="*/ 821609 w 705"/>
                <a:gd name="T41" fmla="*/ 935463 h 697"/>
                <a:gd name="T42" fmla="*/ 881145 w 705"/>
                <a:gd name="T43" fmla="*/ 869431 h 697"/>
                <a:gd name="T44" fmla="*/ 893053 w 705"/>
                <a:gd name="T45" fmla="*/ 726360 h 697"/>
                <a:gd name="T46" fmla="*/ 988312 w 705"/>
                <a:gd name="T47" fmla="*/ 737365 h 697"/>
                <a:gd name="T48" fmla="*/ 1012126 w 705"/>
                <a:gd name="T49" fmla="*/ 473234 h 697"/>
                <a:gd name="T50" fmla="*/ 1035941 w 705"/>
                <a:gd name="T51" fmla="*/ 407202 h 697"/>
                <a:gd name="T52" fmla="*/ 1047849 w 705"/>
                <a:gd name="T53" fmla="*/ 352175 h 697"/>
                <a:gd name="T54" fmla="*/ 904960 w 705"/>
                <a:gd name="T55" fmla="*/ 440218 h 697"/>
                <a:gd name="T56" fmla="*/ 833516 w 705"/>
                <a:gd name="T57" fmla="*/ 495245 h 697"/>
                <a:gd name="T58" fmla="*/ 726350 w 705"/>
                <a:gd name="T59" fmla="*/ 418207 h 697"/>
                <a:gd name="T60" fmla="*/ 654905 w 705"/>
                <a:gd name="T61" fmla="*/ 385191 h 697"/>
                <a:gd name="T62" fmla="*/ 559646 w 705"/>
                <a:gd name="T63" fmla="*/ 352175 h 697"/>
                <a:gd name="T64" fmla="*/ 535832 w 705"/>
                <a:gd name="T65" fmla="*/ 330164 h 697"/>
                <a:gd name="T66" fmla="*/ 500110 w 705"/>
                <a:gd name="T67" fmla="*/ 341169 h 697"/>
                <a:gd name="T68" fmla="*/ 392943 w 705"/>
                <a:gd name="T69" fmla="*/ 176087 h 697"/>
                <a:gd name="T70" fmla="*/ 369128 w 705"/>
                <a:gd name="T71" fmla="*/ 121060 h 697"/>
                <a:gd name="T72" fmla="*/ 214333 w 705"/>
                <a:gd name="T73" fmla="*/ 33016 h 697"/>
                <a:gd name="T74" fmla="*/ 23815 w 705"/>
                <a:gd name="T75" fmla="*/ 22011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6633319" y="2975784"/>
              <a:ext cx="788987" cy="552450"/>
            </a:xfrm>
            <a:custGeom>
              <a:avLst/>
              <a:gdLst>
                <a:gd name="T0" fmla="*/ 787496 w 529"/>
                <a:gd name="T1" fmla="*/ 198386 h 401"/>
                <a:gd name="T2" fmla="*/ 715905 w 529"/>
                <a:gd name="T3" fmla="*/ 198386 h 401"/>
                <a:gd name="T4" fmla="*/ 680110 w 529"/>
                <a:gd name="T5" fmla="*/ 165322 h 401"/>
                <a:gd name="T6" fmla="*/ 632383 w 529"/>
                <a:gd name="T7" fmla="*/ 209408 h 401"/>
                <a:gd name="T8" fmla="*/ 620451 w 529"/>
                <a:gd name="T9" fmla="*/ 187365 h 401"/>
                <a:gd name="T10" fmla="*/ 608519 w 529"/>
                <a:gd name="T11" fmla="*/ 220429 h 401"/>
                <a:gd name="T12" fmla="*/ 536929 w 529"/>
                <a:gd name="T13" fmla="*/ 176343 h 401"/>
                <a:gd name="T14" fmla="*/ 536929 w 529"/>
                <a:gd name="T15" fmla="*/ 121236 h 401"/>
                <a:gd name="T16" fmla="*/ 513065 w 529"/>
                <a:gd name="T17" fmla="*/ 132257 h 401"/>
                <a:gd name="T18" fmla="*/ 524997 w 529"/>
                <a:gd name="T19" fmla="*/ 176343 h 401"/>
                <a:gd name="T20" fmla="*/ 489202 w 529"/>
                <a:gd name="T21" fmla="*/ 176343 h 401"/>
                <a:gd name="T22" fmla="*/ 465338 w 529"/>
                <a:gd name="T23" fmla="*/ 143279 h 401"/>
                <a:gd name="T24" fmla="*/ 441475 w 529"/>
                <a:gd name="T25" fmla="*/ 143279 h 401"/>
                <a:gd name="T26" fmla="*/ 369884 w 529"/>
                <a:gd name="T27" fmla="*/ 77150 h 401"/>
                <a:gd name="T28" fmla="*/ 322157 w 529"/>
                <a:gd name="T29" fmla="*/ 99193 h 401"/>
                <a:gd name="T30" fmla="*/ 322157 w 529"/>
                <a:gd name="T31" fmla="*/ 77150 h 401"/>
                <a:gd name="T32" fmla="*/ 238635 w 529"/>
                <a:gd name="T33" fmla="*/ 88172 h 401"/>
                <a:gd name="T34" fmla="*/ 178976 w 529"/>
                <a:gd name="T35" fmla="*/ 55107 h 401"/>
                <a:gd name="T36" fmla="*/ 178976 w 529"/>
                <a:gd name="T37" fmla="*/ 0 h 401"/>
                <a:gd name="T38" fmla="*/ 155113 w 529"/>
                <a:gd name="T39" fmla="*/ 11021 h 401"/>
                <a:gd name="T40" fmla="*/ 95454 w 529"/>
                <a:gd name="T41" fmla="*/ 11021 h 401"/>
                <a:gd name="T42" fmla="*/ 107386 w 529"/>
                <a:gd name="T43" fmla="*/ 77150 h 401"/>
                <a:gd name="T44" fmla="*/ 71590 w 529"/>
                <a:gd name="T45" fmla="*/ 77150 h 401"/>
                <a:gd name="T46" fmla="*/ 11932 w 529"/>
                <a:gd name="T47" fmla="*/ 44086 h 401"/>
                <a:gd name="T48" fmla="*/ 0 w 529"/>
                <a:gd name="T49" fmla="*/ 77150 h 401"/>
                <a:gd name="T50" fmla="*/ 47727 w 529"/>
                <a:gd name="T51" fmla="*/ 121236 h 401"/>
                <a:gd name="T52" fmla="*/ 35795 w 529"/>
                <a:gd name="T53" fmla="*/ 165322 h 401"/>
                <a:gd name="T54" fmla="*/ 71590 w 529"/>
                <a:gd name="T55" fmla="*/ 220429 h 401"/>
                <a:gd name="T56" fmla="*/ 131249 w 529"/>
                <a:gd name="T57" fmla="*/ 187365 h 401"/>
                <a:gd name="T58" fmla="*/ 167044 w 529"/>
                <a:gd name="T59" fmla="*/ 253493 h 401"/>
                <a:gd name="T60" fmla="*/ 167044 w 529"/>
                <a:gd name="T61" fmla="*/ 308600 h 401"/>
                <a:gd name="T62" fmla="*/ 226703 w 529"/>
                <a:gd name="T63" fmla="*/ 308600 h 401"/>
                <a:gd name="T64" fmla="*/ 250567 w 529"/>
                <a:gd name="T65" fmla="*/ 363708 h 401"/>
                <a:gd name="T66" fmla="*/ 262498 w 529"/>
                <a:gd name="T67" fmla="*/ 319622 h 401"/>
                <a:gd name="T68" fmla="*/ 310225 w 529"/>
                <a:gd name="T69" fmla="*/ 385751 h 401"/>
                <a:gd name="T70" fmla="*/ 346021 w 529"/>
                <a:gd name="T71" fmla="*/ 440858 h 401"/>
                <a:gd name="T72" fmla="*/ 346021 w 529"/>
                <a:gd name="T73" fmla="*/ 473922 h 401"/>
                <a:gd name="T74" fmla="*/ 393748 w 529"/>
                <a:gd name="T75" fmla="*/ 551072 h 401"/>
                <a:gd name="T76" fmla="*/ 429543 w 529"/>
                <a:gd name="T77" fmla="*/ 518008 h 401"/>
                <a:gd name="T78" fmla="*/ 453406 w 529"/>
                <a:gd name="T79" fmla="*/ 451879 h 401"/>
                <a:gd name="T80" fmla="*/ 477270 w 529"/>
                <a:gd name="T81" fmla="*/ 440858 h 401"/>
                <a:gd name="T82" fmla="*/ 501133 w 529"/>
                <a:gd name="T83" fmla="*/ 451879 h 401"/>
                <a:gd name="T84" fmla="*/ 489202 w 529"/>
                <a:gd name="T85" fmla="*/ 473922 h 401"/>
                <a:gd name="T86" fmla="*/ 560792 w 529"/>
                <a:gd name="T87" fmla="*/ 473922 h 401"/>
                <a:gd name="T88" fmla="*/ 584656 w 529"/>
                <a:gd name="T89" fmla="*/ 451879 h 401"/>
                <a:gd name="T90" fmla="*/ 584656 w 529"/>
                <a:gd name="T91" fmla="*/ 429836 h 401"/>
                <a:gd name="T92" fmla="*/ 572724 w 529"/>
                <a:gd name="T93" fmla="*/ 407794 h 401"/>
                <a:gd name="T94" fmla="*/ 644314 w 529"/>
                <a:gd name="T95" fmla="*/ 374729 h 401"/>
                <a:gd name="T96" fmla="*/ 656246 w 529"/>
                <a:gd name="T97" fmla="*/ 363708 h 401"/>
                <a:gd name="T98" fmla="*/ 656246 w 529"/>
                <a:gd name="T99" fmla="*/ 341665 h 401"/>
                <a:gd name="T100" fmla="*/ 680110 w 529"/>
                <a:gd name="T101" fmla="*/ 330643 h 401"/>
                <a:gd name="T102" fmla="*/ 680110 w 529"/>
                <a:gd name="T103" fmla="*/ 264515 h 401"/>
                <a:gd name="T104" fmla="*/ 703973 w 529"/>
                <a:gd name="T105" fmla="*/ 264515 h 401"/>
                <a:gd name="T106" fmla="*/ 715905 w 529"/>
                <a:gd name="T107" fmla="*/ 297579 h 401"/>
                <a:gd name="T108" fmla="*/ 751700 w 529"/>
                <a:gd name="T109" fmla="*/ 319622 h 401"/>
                <a:gd name="T110" fmla="*/ 763632 w 529"/>
                <a:gd name="T111" fmla="*/ 308600 h 401"/>
                <a:gd name="T112" fmla="*/ 751700 w 529"/>
                <a:gd name="T113" fmla="*/ 286558 h 401"/>
                <a:gd name="T114" fmla="*/ 751700 w 529"/>
                <a:gd name="T115" fmla="*/ 264515 h 401"/>
                <a:gd name="T116" fmla="*/ 787496 w 529"/>
                <a:gd name="T117" fmla="*/ 253493 h 401"/>
                <a:gd name="T118" fmla="*/ 787496 w 529"/>
                <a:gd name="T119" fmla="*/ 19838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6466631" y="3283759"/>
              <a:ext cx="561975" cy="541338"/>
            </a:xfrm>
            <a:custGeom>
              <a:avLst/>
              <a:gdLst>
                <a:gd name="T0" fmla="*/ 560484 w 377"/>
                <a:gd name="T1" fmla="*/ 242431 h 393"/>
                <a:gd name="T2" fmla="*/ 500858 w 377"/>
                <a:gd name="T3" fmla="*/ 165294 h 393"/>
                <a:gd name="T4" fmla="*/ 512784 w 377"/>
                <a:gd name="T5" fmla="*/ 132235 h 393"/>
                <a:gd name="T6" fmla="*/ 465083 w 377"/>
                <a:gd name="T7" fmla="*/ 55098 h 393"/>
                <a:gd name="T8" fmla="*/ 429307 w 377"/>
                <a:gd name="T9" fmla="*/ 11020 h 393"/>
                <a:gd name="T10" fmla="*/ 417382 w 377"/>
                <a:gd name="T11" fmla="*/ 55098 h 393"/>
                <a:gd name="T12" fmla="*/ 393532 w 377"/>
                <a:gd name="T13" fmla="*/ 0 h 393"/>
                <a:gd name="T14" fmla="*/ 345831 w 377"/>
                <a:gd name="T15" fmla="*/ 0 h 393"/>
                <a:gd name="T16" fmla="*/ 357756 w 377"/>
                <a:gd name="T17" fmla="*/ 33059 h 393"/>
                <a:gd name="T18" fmla="*/ 298130 w 377"/>
                <a:gd name="T19" fmla="*/ 77137 h 393"/>
                <a:gd name="T20" fmla="*/ 262354 w 377"/>
                <a:gd name="T21" fmla="*/ 77137 h 393"/>
                <a:gd name="T22" fmla="*/ 71551 w 377"/>
                <a:gd name="T23" fmla="*/ 198353 h 393"/>
                <a:gd name="T24" fmla="*/ 35776 w 377"/>
                <a:gd name="T25" fmla="*/ 154274 h 393"/>
                <a:gd name="T26" fmla="*/ 11925 w 377"/>
                <a:gd name="T27" fmla="*/ 154274 h 393"/>
                <a:gd name="T28" fmla="*/ 23850 w 377"/>
                <a:gd name="T29" fmla="*/ 187333 h 393"/>
                <a:gd name="T30" fmla="*/ 23850 w 377"/>
                <a:gd name="T31" fmla="*/ 220392 h 393"/>
                <a:gd name="T32" fmla="*/ 35776 w 377"/>
                <a:gd name="T33" fmla="*/ 253451 h 393"/>
                <a:gd name="T34" fmla="*/ 11925 w 377"/>
                <a:gd name="T35" fmla="*/ 253451 h 393"/>
                <a:gd name="T36" fmla="*/ 11925 w 377"/>
                <a:gd name="T37" fmla="*/ 297529 h 393"/>
                <a:gd name="T38" fmla="*/ 0 w 377"/>
                <a:gd name="T39" fmla="*/ 319568 h 393"/>
                <a:gd name="T40" fmla="*/ 47701 w 377"/>
                <a:gd name="T41" fmla="*/ 330588 h 393"/>
                <a:gd name="T42" fmla="*/ 95402 w 377"/>
                <a:gd name="T43" fmla="*/ 407725 h 393"/>
                <a:gd name="T44" fmla="*/ 155028 w 377"/>
                <a:gd name="T45" fmla="*/ 330588 h 393"/>
                <a:gd name="T46" fmla="*/ 178878 w 377"/>
                <a:gd name="T47" fmla="*/ 286510 h 393"/>
                <a:gd name="T48" fmla="*/ 238504 w 377"/>
                <a:gd name="T49" fmla="*/ 275490 h 393"/>
                <a:gd name="T50" fmla="*/ 274280 w 377"/>
                <a:gd name="T51" fmla="*/ 297529 h 393"/>
                <a:gd name="T52" fmla="*/ 274280 w 377"/>
                <a:gd name="T53" fmla="*/ 308549 h 393"/>
                <a:gd name="T54" fmla="*/ 286205 w 377"/>
                <a:gd name="T55" fmla="*/ 308549 h 393"/>
                <a:gd name="T56" fmla="*/ 250429 w 377"/>
                <a:gd name="T57" fmla="*/ 385686 h 393"/>
                <a:gd name="T58" fmla="*/ 226579 w 377"/>
                <a:gd name="T59" fmla="*/ 385686 h 393"/>
                <a:gd name="T60" fmla="*/ 238504 w 377"/>
                <a:gd name="T61" fmla="*/ 429765 h 393"/>
                <a:gd name="T62" fmla="*/ 226579 w 377"/>
                <a:gd name="T63" fmla="*/ 440784 h 393"/>
                <a:gd name="T64" fmla="*/ 250429 w 377"/>
                <a:gd name="T65" fmla="*/ 440784 h 393"/>
                <a:gd name="T66" fmla="*/ 202728 w 377"/>
                <a:gd name="T67" fmla="*/ 517921 h 393"/>
                <a:gd name="T68" fmla="*/ 214654 w 377"/>
                <a:gd name="T69" fmla="*/ 539961 h 393"/>
                <a:gd name="T70" fmla="*/ 238504 w 377"/>
                <a:gd name="T71" fmla="*/ 517921 h 393"/>
                <a:gd name="T72" fmla="*/ 250429 w 377"/>
                <a:gd name="T73" fmla="*/ 484863 h 393"/>
                <a:gd name="T74" fmla="*/ 274280 w 377"/>
                <a:gd name="T75" fmla="*/ 484863 h 393"/>
                <a:gd name="T76" fmla="*/ 298130 w 377"/>
                <a:gd name="T77" fmla="*/ 462823 h 393"/>
                <a:gd name="T78" fmla="*/ 298130 w 377"/>
                <a:gd name="T79" fmla="*/ 429765 h 393"/>
                <a:gd name="T80" fmla="*/ 381606 w 377"/>
                <a:gd name="T81" fmla="*/ 385686 h 393"/>
                <a:gd name="T82" fmla="*/ 453158 w 377"/>
                <a:gd name="T83" fmla="*/ 363647 h 393"/>
                <a:gd name="T84" fmla="*/ 465083 w 377"/>
                <a:gd name="T85" fmla="*/ 308549 h 393"/>
                <a:gd name="T86" fmla="*/ 512784 w 377"/>
                <a:gd name="T87" fmla="*/ 275490 h 393"/>
                <a:gd name="T88" fmla="*/ 548559 w 377"/>
                <a:gd name="T89" fmla="*/ 264470 h 393"/>
                <a:gd name="T90" fmla="*/ 560484 w 377"/>
                <a:gd name="T91" fmla="*/ 242431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C9282E"/>
            </a:solidFill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6039594" y="3405997"/>
              <a:ext cx="525462" cy="738187"/>
            </a:xfrm>
            <a:custGeom>
              <a:avLst/>
              <a:gdLst>
                <a:gd name="T0" fmla="*/ 476340 w 353"/>
                <a:gd name="T1" fmla="*/ 219944 h 537"/>
                <a:gd name="T2" fmla="*/ 440614 w 353"/>
                <a:gd name="T3" fmla="*/ 131966 h 537"/>
                <a:gd name="T4" fmla="*/ 369163 w 353"/>
                <a:gd name="T5" fmla="*/ 120969 h 537"/>
                <a:gd name="T6" fmla="*/ 333438 w 353"/>
                <a:gd name="T7" fmla="*/ 0 h 537"/>
                <a:gd name="T8" fmla="*/ 261987 w 353"/>
                <a:gd name="T9" fmla="*/ 87978 h 537"/>
                <a:gd name="T10" fmla="*/ 202444 w 353"/>
                <a:gd name="T11" fmla="*/ 109972 h 537"/>
                <a:gd name="T12" fmla="*/ 119085 w 353"/>
                <a:gd name="T13" fmla="*/ 142964 h 537"/>
                <a:gd name="T14" fmla="*/ 47634 w 353"/>
                <a:gd name="T15" fmla="*/ 98975 h 537"/>
                <a:gd name="T16" fmla="*/ 11908 w 353"/>
                <a:gd name="T17" fmla="*/ 164958 h 537"/>
                <a:gd name="T18" fmla="*/ 83359 w 353"/>
                <a:gd name="T19" fmla="*/ 274930 h 537"/>
                <a:gd name="T20" fmla="*/ 35725 w 353"/>
                <a:gd name="T21" fmla="*/ 318919 h 537"/>
                <a:gd name="T22" fmla="*/ 95268 w 353"/>
                <a:gd name="T23" fmla="*/ 373905 h 537"/>
                <a:gd name="T24" fmla="*/ 47634 w 353"/>
                <a:gd name="T25" fmla="*/ 395899 h 537"/>
                <a:gd name="T26" fmla="*/ 23817 w 353"/>
                <a:gd name="T27" fmla="*/ 450885 h 537"/>
                <a:gd name="T28" fmla="*/ 47634 w 353"/>
                <a:gd name="T29" fmla="*/ 549860 h 537"/>
                <a:gd name="T30" fmla="*/ 35725 w 353"/>
                <a:gd name="T31" fmla="*/ 703821 h 537"/>
                <a:gd name="T32" fmla="*/ 130993 w 353"/>
                <a:gd name="T33" fmla="*/ 725815 h 537"/>
                <a:gd name="T34" fmla="*/ 166719 w 353"/>
                <a:gd name="T35" fmla="*/ 703821 h 537"/>
                <a:gd name="T36" fmla="*/ 226261 w 353"/>
                <a:gd name="T37" fmla="*/ 582851 h 537"/>
                <a:gd name="T38" fmla="*/ 345346 w 353"/>
                <a:gd name="T39" fmla="*/ 516868 h 537"/>
                <a:gd name="T40" fmla="*/ 357255 w 353"/>
                <a:gd name="T41" fmla="*/ 472880 h 537"/>
                <a:gd name="T42" fmla="*/ 285804 w 353"/>
                <a:gd name="T43" fmla="*/ 439888 h 537"/>
                <a:gd name="T44" fmla="*/ 273895 w 353"/>
                <a:gd name="T45" fmla="*/ 395899 h 537"/>
                <a:gd name="T46" fmla="*/ 238170 w 353"/>
                <a:gd name="T47" fmla="*/ 362908 h 537"/>
                <a:gd name="T48" fmla="*/ 154810 w 353"/>
                <a:gd name="T49" fmla="*/ 351910 h 537"/>
                <a:gd name="T50" fmla="*/ 202444 w 353"/>
                <a:gd name="T51" fmla="*/ 230941 h 537"/>
                <a:gd name="T52" fmla="*/ 238170 w 353"/>
                <a:gd name="T53" fmla="*/ 186952 h 537"/>
                <a:gd name="T54" fmla="*/ 285804 w 353"/>
                <a:gd name="T55" fmla="*/ 208947 h 537"/>
                <a:gd name="T56" fmla="*/ 309621 w 353"/>
                <a:gd name="T57" fmla="*/ 252936 h 537"/>
                <a:gd name="T58" fmla="*/ 333438 w 353"/>
                <a:gd name="T59" fmla="*/ 274930 h 537"/>
                <a:gd name="T60" fmla="*/ 381072 w 353"/>
                <a:gd name="T61" fmla="*/ 351910 h 537"/>
                <a:gd name="T62" fmla="*/ 404889 w 353"/>
                <a:gd name="T63" fmla="*/ 395899 h 537"/>
                <a:gd name="T64" fmla="*/ 488248 w 353"/>
                <a:gd name="T65" fmla="*/ 296924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6191994" y="3593322"/>
              <a:ext cx="168275" cy="176212"/>
            </a:xfrm>
            <a:custGeom>
              <a:avLst/>
              <a:gdLst>
                <a:gd name="T0" fmla="*/ 166786 w 113"/>
                <a:gd name="T1" fmla="*/ 87423 h 129"/>
                <a:gd name="T2" fmla="*/ 142959 w 113"/>
                <a:gd name="T3" fmla="*/ 54639 h 129"/>
                <a:gd name="T4" fmla="*/ 166786 w 113"/>
                <a:gd name="T5" fmla="*/ 21856 h 129"/>
                <a:gd name="T6" fmla="*/ 119133 w 113"/>
                <a:gd name="T7" fmla="*/ 21856 h 129"/>
                <a:gd name="T8" fmla="*/ 107219 w 113"/>
                <a:gd name="T9" fmla="*/ 0 h 129"/>
                <a:gd name="T10" fmla="*/ 83393 w 113"/>
                <a:gd name="T11" fmla="*/ 0 h 129"/>
                <a:gd name="T12" fmla="*/ 71480 w 113"/>
                <a:gd name="T13" fmla="*/ 43712 h 129"/>
                <a:gd name="T14" fmla="*/ 47653 w 113"/>
                <a:gd name="T15" fmla="*/ 43712 h 129"/>
                <a:gd name="T16" fmla="*/ 0 w 113"/>
                <a:gd name="T17" fmla="*/ 120207 h 129"/>
                <a:gd name="T18" fmla="*/ 0 w 113"/>
                <a:gd name="T19" fmla="*/ 163918 h 129"/>
                <a:gd name="T20" fmla="*/ 47653 w 113"/>
                <a:gd name="T21" fmla="*/ 163918 h 129"/>
                <a:gd name="T22" fmla="*/ 71480 w 113"/>
                <a:gd name="T23" fmla="*/ 174846 h 129"/>
                <a:gd name="T24" fmla="*/ 119133 w 113"/>
                <a:gd name="T25" fmla="*/ 152990 h 129"/>
                <a:gd name="T26" fmla="*/ 119133 w 113"/>
                <a:gd name="T27" fmla="*/ 131134 h 129"/>
                <a:gd name="T28" fmla="*/ 107219 w 113"/>
                <a:gd name="T29" fmla="*/ 109279 h 129"/>
                <a:gd name="T30" fmla="*/ 142959 w 113"/>
                <a:gd name="T31" fmla="*/ 109279 h 129"/>
                <a:gd name="T32" fmla="*/ 166786 w 113"/>
                <a:gd name="T33" fmla="*/ 8742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6299944" y="3680634"/>
              <a:ext cx="131762" cy="165100"/>
            </a:xfrm>
            <a:custGeom>
              <a:avLst/>
              <a:gdLst>
                <a:gd name="T0" fmla="*/ 130282 w 89"/>
                <a:gd name="T1" fmla="*/ 109157 h 121"/>
                <a:gd name="T2" fmla="*/ 118438 w 89"/>
                <a:gd name="T3" fmla="*/ 76410 h 121"/>
                <a:gd name="T4" fmla="*/ 82906 w 89"/>
                <a:gd name="T5" fmla="*/ 54579 h 121"/>
                <a:gd name="T6" fmla="*/ 71063 w 89"/>
                <a:gd name="T7" fmla="*/ 10916 h 121"/>
                <a:gd name="T8" fmla="*/ 47375 w 89"/>
                <a:gd name="T9" fmla="*/ 0 h 121"/>
                <a:gd name="T10" fmla="*/ 35531 w 89"/>
                <a:gd name="T11" fmla="*/ 10916 h 121"/>
                <a:gd name="T12" fmla="*/ 47375 w 89"/>
                <a:gd name="T13" fmla="*/ 65494 h 121"/>
                <a:gd name="T14" fmla="*/ 11844 w 89"/>
                <a:gd name="T15" fmla="*/ 65494 h 121"/>
                <a:gd name="T16" fmla="*/ 0 w 89"/>
                <a:gd name="T17" fmla="*/ 152820 h 121"/>
                <a:gd name="T18" fmla="*/ 23688 w 89"/>
                <a:gd name="T19" fmla="*/ 163736 h 121"/>
                <a:gd name="T20" fmla="*/ 82906 w 89"/>
                <a:gd name="T21" fmla="*/ 152820 h 121"/>
                <a:gd name="T22" fmla="*/ 82906 w 89"/>
                <a:gd name="T23" fmla="*/ 109157 h 121"/>
                <a:gd name="T24" fmla="*/ 130282 w 89"/>
                <a:gd name="T25" fmla="*/ 109157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6299944" y="3691747"/>
              <a:ext cx="50800" cy="55562"/>
            </a:xfrm>
            <a:custGeom>
              <a:avLst/>
              <a:gdLst>
                <a:gd name="T0" fmla="*/ 49261 w 33"/>
                <a:gd name="T1" fmla="*/ 54207 h 41"/>
                <a:gd name="T2" fmla="*/ 12315 w 33"/>
                <a:gd name="T3" fmla="*/ 54207 h 41"/>
                <a:gd name="T4" fmla="*/ 12315 w 33"/>
                <a:gd name="T5" fmla="*/ 32524 h 41"/>
                <a:gd name="T6" fmla="*/ 0 w 33"/>
                <a:gd name="T7" fmla="*/ 0 h 41"/>
                <a:gd name="T8" fmla="*/ 36945 w 33"/>
                <a:gd name="T9" fmla="*/ 10841 h 41"/>
                <a:gd name="T10" fmla="*/ 49261 w 33"/>
                <a:gd name="T11" fmla="*/ 5420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6180881" y="3890184"/>
              <a:ext cx="646113" cy="398463"/>
            </a:xfrm>
            <a:custGeom>
              <a:avLst/>
              <a:gdLst>
                <a:gd name="T0" fmla="*/ 226811 w 433"/>
                <a:gd name="T1" fmla="*/ 11030 h 289"/>
                <a:gd name="T2" fmla="*/ 202936 w 433"/>
                <a:gd name="T3" fmla="*/ 33090 h 289"/>
                <a:gd name="T4" fmla="*/ 143249 w 433"/>
                <a:gd name="T5" fmla="*/ 44120 h 289"/>
                <a:gd name="T6" fmla="*/ 83562 w 433"/>
                <a:gd name="T7" fmla="*/ 99271 h 289"/>
                <a:gd name="T8" fmla="*/ 23875 w 433"/>
                <a:gd name="T9" fmla="*/ 176482 h 289"/>
                <a:gd name="T10" fmla="*/ 23875 w 433"/>
                <a:gd name="T11" fmla="*/ 220602 h 289"/>
                <a:gd name="T12" fmla="*/ 47750 w 433"/>
                <a:gd name="T13" fmla="*/ 253693 h 289"/>
                <a:gd name="T14" fmla="*/ 71625 w 433"/>
                <a:gd name="T15" fmla="*/ 242663 h 289"/>
                <a:gd name="T16" fmla="*/ 95499 w 433"/>
                <a:gd name="T17" fmla="*/ 242663 h 289"/>
                <a:gd name="T18" fmla="*/ 11937 w 433"/>
                <a:gd name="T19" fmla="*/ 308843 h 289"/>
                <a:gd name="T20" fmla="*/ 0 w 433"/>
                <a:gd name="T21" fmla="*/ 341934 h 289"/>
                <a:gd name="T22" fmla="*/ 23875 w 433"/>
                <a:gd name="T23" fmla="*/ 352964 h 289"/>
                <a:gd name="T24" fmla="*/ 71625 w 433"/>
                <a:gd name="T25" fmla="*/ 397084 h 289"/>
                <a:gd name="T26" fmla="*/ 119374 w 433"/>
                <a:gd name="T27" fmla="*/ 397084 h 289"/>
                <a:gd name="T28" fmla="*/ 143249 w 433"/>
                <a:gd name="T29" fmla="*/ 375024 h 289"/>
                <a:gd name="T30" fmla="*/ 143249 w 433"/>
                <a:gd name="T31" fmla="*/ 352964 h 289"/>
                <a:gd name="T32" fmla="*/ 167124 w 433"/>
                <a:gd name="T33" fmla="*/ 363994 h 289"/>
                <a:gd name="T34" fmla="*/ 179061 w 433"/>
                <a:gd name="T35" fmla="*/ 375024 h 289"/>
                <a:gd name="T36" fmla="*/ 226811 w 433"/>
                <a:gd name="T37" fmla="*/ 397084 h 289"/>
                <a:gd name="T38" fmla="*/ 250686 w 433"/>
                <a:gd name="T39" fmla="*/ 375024 h 289"/>
                <a:gd name="T40" fmla="*/ 286498 w 433"/>
                <a:gd name="T41" fmla="*/ 375024 h 289"/>
                <a:gd name="T42" fmla="*/ 286498 w 433"/>
                <a:gd name="T43" fmla="*/ 397084 h 289"/>
                <a:gd name="T44" fmla="*/ 310373 w 433"/>
                <a:gd name="T45" fmla="*/ 386054 h 289"/>
                <a:gd name="T46" fmla="*/ 358123 w 433"/>
                <a:gd name="T47" fmla="*/ 319873 h 289"/>
                <a:gd name="T48" fmla="*/ 381998 w 433"/>
                <a:gd name="T49" fmla="*/ 319873 h 289"/>
                <a:gd name="T50" fmla="*/ 441685 w 433"/>
                <a:gd name="T51" fmla="*/ 231632 h 289"/>
                <a:gd name="T52" fmla="*/ 441685 w 433"/>
                <a:gd name="T53" fmla="*/ 198542 h 289"/>
                <a:gd name="T54" fmla="*/ 453622 w 433"/>
                <a:gd name="T55" fmla="*/ 187512 h 289"/>
                <a:gd name="T56" fmla="*/ 465560 w 433"/>
                <a:gd name="T57" fmla="*/ 209572 h 289"/>
                <a:gd name="T58" fmla="*/ 513309 w 433"/>
                <a:gd name="T59" fmla="*/ 132361 h 289"/>
                <a:gd name="T60" fmla="*/ 561059 w 433"/>
                <a:gd name="T61" fmla="*/ 110301 h 289"/>
                <a:gd name="T62" fmla="*/ 561059 w 433"/>
                <a:gd name="T63" fmla="*/ 121331 h 289"/>
                <a:gd name="T64" fmla="*/ 596871 w 433"/>
                <a:gd name="T65" fmla="*/ 88241 h 289"/>
                <a:gd name="T66" fmla="*/ 620746 w 433"/>
                <a:gd name="T67" fmla="*/ 99271 h 289"/>
                <a:gd name="T68" fmla="*/ 644621 w 433"/>
                <a:gd name="T69" fmla="*/ 33090 h 289"/>
                <a:gd name="T70" fmla="*/ 632683 w 433"/>
                <a:gd name="T71" fmla="*/ 22060 h 289"/>
                <a:gd name="T72" fmla="*/ 596871 w 433"/>
                <a:gd name="T73" fmla="*/ 22060 h 289"/>
                <a:gd name="T74" fmla="*/ 572996 w 433"/>
                <a:gd name="T75" fmla="*/ 33090 h 289"/>
                <a:gd name="T76" fmla="*/ 513309 w 433"/>
                <a:gd name="T77" fmla="*/ 33090 h 289"/>
                <a:gd name="T78" fmla="*/ 489434 w 433"/>
                <a:gd name="T79" fmla="*/ 0 h 289"/>
                <a:gd name="T80" fmla="*/ 405872 w 433"/>
                <a:gd name="T81" fmla="*/ 55151 h 289"/>
                <a:gd name="T82" fmla="*/ 393935 w 433"/>
                <a:gd name="T83" fmla="*/ 88241 h 289"/>
                <a:gd name="T84" fmla="*/ 370060 w 433"/>
                <a:gd name="T85" fmla="*/ 88241 h 289"/>
                <a:gd name="T86" fmla="*/ 298436 w 433"/>
                <a:gd name="T87" fmla="*/ 88241 h 289"/>
                <a:gd name="T88" fmla="*/ 298436 w 433"/>
                <a:gd name="T89" fmla="*/ 66181 h 289"/>
                <a:gd name="T90" fmla="*/ 322310 w 433"/>
                <a:gd name="T91" fmla="*/ 44120 h 289"/>
                <a:gd name="T92" fmla="*/ 298436 w 433"/>
                <a:gd name="T93" fmla="*/ 0 h 289"/>
                <a:gd name="T94" fmla="*/ 262623 w 433"/>
                <a:gd name="T95" fmla="*/ 0 h 289"/>
                <a:gd name="T96" fmla="*/ 250686 w 433"/>
                <a:gd name="T97" fmla="*/ 0 h 289"/>
                <a:gd name="T98" fmla="*/ 238748 w 433"/>
                <a:gd name="T99" fmla="*/ 22060 h 289"/>
                <a:gd name="T100" fmla="*/ 226811 w 433"/>
                <a:gd name="T101" fmla="*/ 11030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6314231" y="4209272"/>
              <a:ext cx="534988" cy="439737"/>
            </a:xfrm>
            <a:custGeom>
              <a:avLst/>
              <a:gdLst>
                <a:gd name="T0" fmla="*/ 248969 w 361"/>
                <a:gd name="T1" fmla="*/ 0 h 321"/>
                <a:gd name="T2" fmla="*/ 225258 w 361"/>
                <a:gd name="T3" fmla="*/ 0 h 321"/>
                <a:gd name="T4" fmla="*/ 177835 w 361"/>
                <a:gd name="T5" fmla="*/ 65755 h 321"/>
                <a:gd name="T6" fmla="*/ 142268 w 361"/>
                <a:gd name="T7" fmla="*/ 76714 h 321"/>
                <a:gd name="T8" fmla="*/ 142268 w 361"/>
                <a:gd name="T9" fmla="*/ 54796 h 321"/>
                <a:gd name="T10" fmla="*/ 118557 w 361"/>
                <a:gd name="T11" fmla="*/ 54796 h 321"/>
                <a:gd name="T12" fmla="*/ 94846 w 361"/>
                <a:gd name="T13" fmla="*/ 76714 h 321"/>
                <a:gd name="T14" fmla="*/ 47423 w 361"/>
                <a:gd name="T15" fmla="*/ 54796 h 321"/>
                <a:gd name="T16" fmla="*/ 35567 w 361"/>
                <a:gd name="T17" fmla="*/ 43837 h 321"/>
                <a:gd name="T18" fmla="*/ 11856 w 361"/>
                <a:gd name="T19" fmla="*/ 32878 h 321"/>
                <a:gd name="T20" fmla="*/ 11856 w 361"/>
                <a:gd name="T21" fmla="*/ 54796 h 321"/>
                <a:gd name="T22" fmla="*/ 0 w 361"/>
                <a:gd name="T23" fmla="*/ 65755 h 321"/>
                <a:gd name="T24" fmla="*/ 47423 w 361"/>
                <a:gd name="T25" fmla="*/ 76714 h 321"/>
                <a:gd name="T26" fmla="*/ 59278 w 361"/>
                <a:gd name="T27" fmla="*/ 109592 h 321"/>
                <a:gd name="T28" fmla="*/ 82990 w 361"/>
                <a:gd name="T29" fmla="*/ 109592 h 321"/>
                <a:gd name="T30" fmla="*/ 118557 w 361"/>
                <a:gd name="T31" fmla="*/ 153428 h 321"/>
                <a:gd name="T32" fmla="*/ 154124 w 361"/>
                <a:gd name="T33" fmla="*/ 142469 h 321"/>
                <a:gd name="T34" fmla="*/ 154124 w 361"/>
                <a:gd name="T35" fmla="*/ 197265 h 321"/>
                <a:gd name="T36" fmla="*/ 201547 w 361"/>
                <a:gd name="T37" fmla="*/ 252061 h 321"/>
                <a:gd name="T38" fmla="*/ 225258 w 361"/>
                <a:gd name="T39" fmla="*/ 252061 h 321"/>
                <a:gd name="T40" fmla="*/ 237114 w 361"/>
                <a:gd name="T41" fmla="*/ 230143 h 321"/>
                <a:gd name="T42" fmla="*/ 272681 w 361"/>
                <a:gd name="T43" fmla="*/ 263020 h 321"/>
                <a:gd name="T44" fmla="*/ 248969 w 361"/>
                <a:gd name="T45" fmla="*/ 284939 h 321"/>
                <a:gd name="T46" fmla="*/ 237114 w 361"/>
                <a:gd name="T47" fmla="*/ 273979 h 321"/>
                <a:gd name="T48" fmla="*/ 213402 w 361"/>
                <a:gd name="T49" fmla="*/ 263020 h 321"/>
                <a:gd name="T50" fmla="*/ 213402 w 361"/>
                <a:gd name="T51" fmla="*/ 306857 h 321"/>
                <a:gd name="T52" fmla="*/ 201547 w 361"/>
                <a:gd name="T53" fmla="*/ 328775 h 321"/>
                <a:gd name="T54" fmla="*/ 237114 w 361"/>
                <a:gd name="T55" fmla="*/ 372612 h 321"/>
                <a:gd name="T56" fmla="*/ 237114 w 361"/>
                <a:gd name="T57" fmla="*/ 405490 h 321"/>
                <a:gd name="T58" fmla="*/ 296392 w 361"/>
                <a:gd name="T59" fmla="*/ 405490 h 321"/>
                <a:gd name="T60" fmla="*/ 320104 w 361"/>
                <a:gd name="T61" fmla="*/ 427408 h 321"/>
                <a:gd name="T62" fmla="*/ 355671 w 361"/>
                <a:gd name="T63" fmla="*/ 416449 h 321"/>
                <a:gd name="T64" fmla="*/ 403093 w 361"/>
                <a:gd name="T65" fmla="*/ 438367 h 321"/>
                <a:gd name="T66" fmla="*/ 438661 w 361"/>
                <a:gd name="T67" fmla="*/ 405490 h 321"/>
                <a:gd name="T68" fmla="*/ 474228 w 361"/>
                <a:gd name="T69" fmla="*/ 350694 h 321"/>
                <a:gd name="T70" fmla="*/ 426805 w 361"/>
                <a:gd name="T71" fmla="*/ 328775 h 321"/>
                <a:gd name="T72" fmla="*/ 474228 w 361"/>
                <a:gd name="T73" fmla="*/ 317816 h 321"/>
                <a:gd name="T74" fmla="*/ 486083 w 361"/>
                <a:gd name="T75" fmla="*/ 328775 h 321"/>
                <a:gd name="T76" fmla="*/ 533506 w 361"/>
                <a:gd name="T77" fmla="*/ 317816 h 321"/>
                <a:gd name="T78" fmla="*/ 533506 w 361"/>
                <a:gd name="T79" fmla="*/ 306857 h 321"/>
                <a:gd name="T80" fmla="*/ 474228 w 361"/>
                <a:gd name="T81" fmla="*/ 273979 h 321"/>
                <a:gd name="T82" fmla="*/ 474228 w 361"/>
                <a:gd name="T83" fmla="*/ 252061 h 321"/>
                <a:gd name="T84" fmla="*/ 450516 w 361"/>
                <a:gd name="T85" fmla="*/ 241102 h 321"/>
                <a:gd name="T86" fmla="*/ 426805 w 361"/>
                <a:gd name="T87" fmla="*/ 230143 h 321"/>
                <a:gd name="T88" fmla="*/ 403093 w 361"/>
                <a:gd name="T89" fmla="*/ 175347 h 321"/>
                <a:gd name="T90" fmla="*/ 343815 w 361"/>
                <a:gd name="T91" fmla="*/ 87673 h 321"/>
                <a:gd name="T92" fmla="*/ 343815 w 361"/>
                <a:gd name="T93" fmla="*/ 54796 h 321"/>
                <a:gd name="T94" fmla="*/ 284537 w 361"/>
                <a:gd name="T95" fmla="*/ 43837 h 321"/>
                <a:gd name="T96" fmla="*/ 260825 w 361"/>
                <a:gd name="T97" fmla="*/ 32878 h 321"/>
                <a:gd name="T98" fmla="*/ 248969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6" name="Freeform 16"/>
            <p:cNvSpPr>
              <a:spLocks noChangeArrowheads="1"/>
            </p:cNvSpPr>
            <p:nvPr/>
          </p:nvSpPr>
          <p:spPr bwMode="auto">
            <a:xfrm>
              <a:off x="6753969" y="4561697"/>
              <a:ext cx="95250" cy="74612"/>
            </a:xfrm>
            <a:custGeom>
              <a:avLst/>
              <a:gdLst>
                <a:gd name="T0" fmla="*/ 35169 w 65"/>
                <a:gd name="T1" fmla="*/ 0 h 57"/>
                <a:gd name="T2" fmla="*/ 0 w 65"/>
                <a:gd name="T3" fmla="*/ 52359 h 57"/>
                <a:gd name="T4" fmla="*/ 35169 w 65"/>
                <a:gd name="T5" fmla="*/ 73303 h 57"/>
                <a:gd name="T6" fmla="*/ 93785 w 65"/>
                <a:gd name="T7" fmla="*/ 52359 h 57"/>
                <a:gd name="T8" fmla="*/ 93785 w 65"/>
                <a:gd name="T9" fmla="*/ 31416 h 57"/>
                <a:gd name="T10" fmla="*/ 35169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17"/>
            <p:cNvSpPr/>
            <p:nvPr/>
          </p:nvSpPr>
          <p:spPr bwMode="auto">
            <a:xfrm>
              <a:off x="6515844" y="4614084"/>
              <a:ext cx="357187" cy="409575"/>
            </a:xfrm>
            <a:custGeom>
              <a:avLst/>
              <a:gdLst>
                <a:gd name="T0" fmla="*/ 272707 w 241"/>
                <a:gd name="T1" fmla="*/ 22065 h 297"/>
                <a:gd name="T2" fmla="*/ 237137 w 241"/>
                <a:gd name="T3" fmla="*/ 0 h 297"/>
                <a:gd name="T4" fmla="*/ 201566 w 241"/>
                <a:gd name="T5" fmla="*/ 33097 h 297"/>
                <a:gd name="T6" fmla="*/ 154139 w 241"/>
                <a:gd name="T7" fmla="*/ 11032 h 297"/>
                <a:gd name="T8" fmla="*/ 118568 w 241"/>
                <a:gd name="T9" fmla="*/ 22065 h 297"/>
                <a:gd name="T10" fmla="*/ 106711 w 241"/>
                <a:gd name="T11" fmla="*/ 44129 h 297"/>
                <a:gd name="T12" fmla="*/ 94855 w 241"/>
                <a:gd name="T13" fmla="*/ 66194 h 297"/>
                <a:gd name="T14" fmla="*/ 106711 w 241"/>
                <a:gd name="T15" fmla="*/ 99291 h 297"/>
                <a:gd name="T16" fmla="*/ 82998 w 241"/>
                <a:gd name="T17" fmla="*/ 99291 h 297"/>
                <a:gd name="T18" fmla="*/ 71141 w 241"/>
                <a:gd name="T19" fmla="*/ 88259 h 297"/>
                <a:gd name="T20" fmla="*/ 59284 w 241"/>
                <a:gd name="T21" fmla="*/ 88259 h 297"/>
                <a:gd name="T22" fmla="*/ 59284 w 241"/>
                <a:gd name="T23" fmla="*/ 110323 h 297"/>
                <a:gd name="T24" fmla="*/ 59284 w 241"/>
                <a:gd name="T25" fmla="*/ 132388 h 297"/>
                <a:gd name="T26" fmla="*/ 59284 w 241"/>
                <a:gd name="T27" fmla="*/ 132388 h 297"/>
                <a:gd name="T28" fmla="*/ 59284 w 241"/>
                <a:gd name="T29" fmla="*/ 154453 h 297"/>
                <a:gd name="T30" fmla="*/ 11857 w 241"/>
                <a:gd name="T31" fmla="*/ 187550 h 297"/>
                <a:gd name="T32" fmla="*/ 0 w 241"/>
                <a:gd name="T33" fmla="*/ 198582 h 297"/>
                <a:gd name="T34" fmla="*/ 0 w 241"/>
                <a:gd name="T35" fmla="*/ 242711 h 297"/>
                <a:gd name="T36" fmla="*/ 35570 w 241"/>
                <a:gd name="T37" fmla="*/ 264776 h 297"/>
                <a:gd name="T38" fmla="*/ 35570 w 241"/>
                <a:gd name="T39" fmla="*/ 319937 h 297"/>
                <a:gd name="T40" fmla="*/ 71141 w 241"/>
                <a:gd name="T41" fmla="*/ 319937 h 297"/>
                <a:gd name="T42" fmla="*/ 71141 w 241"/>
                <a:gd name="T43" fmla="*/ 342002 h 297"/>
                <a:gd name="T44" fmla="*/ 82998 w 241"/>
                <a:gd name="T45" fmla="*/ 364067 h 297"/>
                <a:gd name="T46" fmla="*/ 94855 w 241"/>
                <a:gd name="T47" fmla="*/ 397164 h 297"/>
                <a:gd name="T48" fmla="*/ 130425 w 241"/>
                <a:gd name="T49" fmla="*/ 397164 h 297"/>
                <a:gd name="T50" fmla="*/ 154139 w 241"/>
                <a:gd name="T51" fmla="*/ 364067 h 297"/>
                <a:gd name="T52" fmla="*/ 165996 w 241"/>
                <a:gd name="T53" fmla="*/ 364067 h 297"/>
                <a:gd name="T54" fmla="*/ 165996 w 241"/>
                <a:gd name="T55" fmla="*/ 386131 h 297"/>
                <a:gd name="T56" fmla="*/ 177852 w 241"/>
                <a:gd name="T57" fmla="*/ 397164 h 297"/>
                <a:gd name="T58" fmla="*/ 201566 w 241"/>
                <a:gd name="T59" fmla="*/ 397164 h 297"/>
                <a:gd name="T60" fmla="*/ 201566 w 241"/>
                <a:gd name="T61" fmla="*/ 386131 h 297"/>
                <a:gd name="T62" fmla="*/ 225280 w 241"/>
                <a:gd name="T63" fmla="*/ 386131 h 297"/>
                <a:gd name="T64" fmla="*/ 225280 w 241"/>
                <a:gd name="T65" fmla="*/ 397164 h 297"/>
                <a:gd name="T66" fmla="*/ 237137 w 241"/>
                <a:gd name="T67" fmla="*/ 408196 h 297"/>
                <a:gd name="T68" fmla="*/ 260850 w 241"/>
                <a:gd name="T69" fmla="*/ 397164 h 297"/>
                <a:gd name="T70" fmla="*/ 272707 w 241"/>
                <a:gd name="T71" fmla="*/ 353034 h 297"/>
                <a:gd name="T72" fmla="*/ 272707 w 241"/>
                <a:gd name="T73" fmla="*/ 308905 h 297"/>
                <a:gd name="T74" fmla="*/ 296421 w 241"/>
                <a:gd name="T75" fmla="*/ 308905 h 297"/>
                <a:gd name="T76" fmla="*/ 296421 w 241"/>
                <a:gd name="T77" fmla="*/ 297873 h 297"/>
                <a:gd name="T78" fmla="*/ 296421 w 241"/>
                <a:gd name="T79" fmla="*/ 275808 h 297"/>
                <a:gd name="T80" fmla="*/ 320134 w 241"/>
                <a:gd name="T81" fmla="*/ 297873 h 297"/>
                <a:gd name="T82" fmla="*/ 343848 w 241"/>
                <a:gd name="T83" fmla="*/ 264776 h 297"/>
                <a:gd name="T84" fmla="*/ 320134 w 241"/>
                <a:gd name="T85" fmla="*/ 242711 h 297"/>
                <a:gd name="T86" fmla="*/ 320134 w 241"/>
                <a:gd name="T87" fmla="*/ 231679 h 297"/>
                <a:gd name="T88" fmla="*/ 343848 w 241"/>
                <a:gd name="T89" fmla="*/ 220646 h 297"/>
                <a:gd name="T90" fmla="*/ 331991 w 241"/>
                <a:gd name="T91" fmla="*/ 187550 h 297"/>
                <a:gd name="T92" fmla="*/ 320134 w 241"/>
                <a:gd name="T93" fmla="*/ 176517 h 297"/>
                <a:gd name="T94" fmla="*/ 355705 w 241"/>
                <a:gd name="T95" fmla="*/ 187550 h 297"/>
                <a:gd name="T96" fmla="*/ 355705 w 241"/>
                <a:gd name="T97" fmla="*/ 143420 h 297"/>
                <a:gd name="T98" fmla="*/ 320134 w 241"/>
                <a:gd name="T99" fmla="*/ 165485 h 297"/>
                <a:gd name="T100" fmla="*/ 355705 w 241"/>
                <a:gd name="T101" fmla="*/ 110323 h 297"/>
                <a:gd name="T102" fmla="*/ 296421 w 241"/>
                <a:gd name="T103" fmla="*/ 77226 h 297"/>
                <a:gd name="T104" fmla="*/ 260850 w 241"/>
                <a:gd name="T105" fmla="*/ 77226 h 297"/>
                <a:gd name="T106" fmla="*/ 237137 w 241"/>
                <a:gd name="T107" fmla="*/ 99291 h 297"/>
                <a:gd name="T108" fmla="*/ 225280 w 241"/>
                <a:gd name="T109" fmla="*/ 66194 h 297"/>
                <a:gd name="T110" fmla="*/ 237137 w 241"/>
                <a:gd name="T111" fmla="*/ 55162 h 297"/>
                <a:gd name="T112" fmla="*/ 272707 w 241"/>
                <a:gd name="T113" fmla="*/ 22065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18"/>
            <p:cNvSpPr/>
            <p:nvPr/>
          </p:nvSpPr>
          <p:spPr bwMode="auto">
            <a:xfrm>
              <a:off x="6336456" y="4934759"/>
              <a:ext cx="406400" cy="508000"/>
            </a:xfrm>
            <a:custGeom>
              <a:avLst/>
              <a:gdLst>
                <a:gd name="T0" fmla="*/ 404911 w 273"/>
                <a:gd name="T1" fmla="*/ 77095 h 369"/>
                <a:gd name="T2" fmla="*/ 404911 w 273"/>
                <a:gd name="T3" fmla="*/ 66081 h 369"/>
                <a:gd name="T4" fmla="*/ 381093 w 273"/>
                <a:gd name="T5" fmla="*/ 66081 h 369"/>
                <a:gd name="T6" fmla="*/ 381093 w 273"/>
                <a:gd name="T7" fmla="*/ 77095 h 369"/>
                <a:gd name="T8" fmla="*/ 357275 w 273"/>
                <a:gd name="T9" fmla="*/ 77095 h 369"/>
                <a:gd name="T10" fmla="*/ 345366 w 273"/>
                <a:gd name="T11" fmla="*/ 77095 h 369"/>
                <a:gd name="T12" fmla="*/ 345366 w 273"/>
                <a:gd name="T13" fmla="*/ 44054 h 369"/>
                <a:gd name="T14" fmla="*/ 333456 w 273"/>
                <a:gd name="T15" fmla="*/ 44054 h 369"/>
                <a:gd name="T16" fmla="*/ 309638 w 273"/>
                <a:gd name="T17" fmla="*/ 77095 h 369"/>
                <a:gd name="T18" fmla="*/ 273911 w 273"/>
                <a:gd name="T19" fmla="*/ 77095 h 369"/>
                <a:gd name="T20" fmla="*/ 262001 w 273"/>
                <a:gd name="T21" fmla="*/ 44054 h 369"/>
                <a:gd name="T22" fmla="*/ 250092 w 273"/>
                <a:gd name="T23" fmla="*/ 22027 h 369"/>
                <a:gd name="T24" fmla="*/ 238183 w 273"/>
                <a:gd name="T25" fmla="*/ 0 h 369"/>
                <a:gd name="T26" fmla="*/ 214365 w 273"/>
                <a:gd name="T27" fmla="*/ 0 h 369"/>
                <a:gd name="T28" fmla="*/ 214365 w 273"/>
                <a:gd name="T29" fmla="*/ 11014 h 369"/>
                <a:gd name="T30" fmla="*/ 166728 w 273"/>
                <a:gd name="T31" fmla="*/ 22027 h 369"/>
                <a:gd name="T32" fmla="*/ 166728 w 273"/>
                <a:gd name="T33" fmla="*/ 44054 h 369"/>
                <a:gd name="T34" fmla="*/ 119092 w 273"/>
                <a:gd name="T35" fmla="*/ 44054 h 369"/>
                <a:gd name="T36" fmla="*/ 95273 w 273"/>
                <a:gd name="T37" fmla="*/ 66081 h 369"/>
                <a:gd name="T38" fmla="*/ 95273 w 273"/>
                <a:gd name="T39" fmla="*/ 99122 h 369"/>
                <a:gd name="T40" fmla="*/ 107182 w 273"/>
                <a:gd name="T41" fmla="*/ 121149 h 369"/>
                <a:gd name="T42" fmla="*/ 71455 w 273"/>
                <a:gd name="T43" fmla="*/ 154190 h 369"/>
                <a:gd name="T44" fmla="*/ 59546 w 273"/>
                <a:gd name="T45" fmla="*/ 154190 h 369"/>
                <a:gd name="T46" fmla="*/ 47637 w 273"/>
                <a:gd name="T47" fmla="*/ 198244 h 369"/>
                <a:gd name="T48" fmla="*/ 47637 w 273"/>
                <a:gd name="T49" fmla="*/ 220271 h 369"/>
                <a:gd name="T50" fmla="*/ 47637 w 273"/>
                <a:gd name="T51" fmla="*/ 242298 h 369"/>
                <a:gd name="T52" fmla="*/ 23818 w 273"/>
                <a:gd name="T53" fmla="*/ 275339 h 369"/>
                <a:gd name="T54" fmla="*/ 11909 w 273"/>
                <a:gd name="T55" fmla="*/ 297366 h 369"/>
                <a:gd name="T56" fmla="*/ 0 w 273"/>
                <a:gd name="T57" fmla="*/ 352434 h 369"/>
                <a:gd name="T58" fmla="*/ 11909 w 273"/>
                <a:gd name="T59" fmla="*/ 374461 h 369"/>
                <a:gd name="T60" fmla="*/ 83364 w 273"/>
                <a:gd name="T61" fmla="*/ 374461 h 369"/>
                <a:gd name="T62" fmla="*/ 119092 w 273"/>
                <a:gd name="T63" fmla="*/ 451556 h 369"/>
                <a:gd name="T64" fmla="*/ 131001 w 273"/>
                <a:gd name="T65" fmla="*/ 506623 h 369"/>
                <a:gd name="T66" fmla="*/ 166728 w 273"/>
                <a:gd name="T67" fmla="*/ 451556 h 369"/>
                <a:gd name="T68" fmla="*/ 178637 w 273"/>
                <a:gd name="T69" fmla="*/ 462569 h 369"/>
                <a:gd name="T70" fmla="*/ 226274 w 273"/>
                <a:gd name="T71" fmla="*/ 418515 h 369"/>
                <a:gd name="T72" fmla="*/ 226274 w 273"/>
                <a:gd name="T73" fmla="*/ 385474 h 369"/>
                <a:gd name="T74" fmla="*/ 273911 w 273"/>
                <a:gd name="T75" fmla="*/ 374461 h 369"/>
                <a:gd name="T76" fmla="*/ 297729 w 273"/>
                <a:gd name="T77" fmla="*/ 319393 h 369"/>
                <a:gd name="T78" fmla="*/ 321547 w 273"/>
                <a:gd name="T79" fmla="*/ 308379 h 369"/>
                <a:gd name="T80" fmla="*/ 321547 w 273"/>
                <a:gd name="T81" fmla="*/ 275339 h 369"/>
                <a:gd name="T82" fmla="*/ 357275 w 273"/>
                <a:gd name="T83" fmla="*/ 275339 h 369"/>
                <a:gd name="T84" fmla="*/ 369184 w 273"/>
                <a:gd name="T85" fmla="*/ 220271 h 369"/>
                <a:gd name="T86" fmla="*/ 357275 w 273"/>
                <a:gd name="T87" fmla="*/ 176217 h 369"/>
                <a:gd name="T88" fmla="*/ 369184 w 273"/>
                <a:gd name="T89" fmla="*/ 165203 h 369"/>
                <a:gd name="T90" fmla="*/ 345366 w 273"/>
                <a:gd name="T91" fmla="*/ 143176 h 369"/>
                <a:gd name="T92" fmla="*/ 369184 w 273"/>
                <a:gd name="T93" fmla="*/ 132163 h 369"/>
                <a:gd name="T94" fmla="*/ 381093 w 273"/>
                <a:gd name="T95" fmla="*/ 143176 h 369"/>
                <a:gd name="T96" fmla="*/ 404911 w 273"/>
                <a:gd name="T97" fmla="*/ 110136 h 369"/>
                <a:gd name="T98" fmla="*/ 404911 w 273"/>
                <a:gd name="T99" fmla="*/ 77095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C9282E"/>
            </a:solidFill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19"/>
            <p:cNvSpPr>
              <a:spLocks noChangeArrowheads="1"/>
            </p:cNvSpPr>
            <p:nvPr/>
          </p:nvSpPr>
          <p:spPr bwMode="auto">
            <a:xfrm>
              <a:off x="5715744" y="5253847"/>
              <a:ext cx="752475" cy="528637"/>
            </a:xfrm>
            <a:custGeom>
              <a:avLst/>
              <a:gdLst>
                <a:gd name="T0" fmla="*/ 739065 w 505"/>
                <a:gd name="T1" fmla="*/ 131816 h 385"/>
                <a:gd name="T2" fmla="*/ 631781 w 505"/>
                <a:gd name="T3" fmla="*/ 54923 h 385"/>
                <a:gd name="T4" fmla="*/ 607940 w 505"/>
                <a:gd name="T5" fmla="*/ 76893 h 385"/>
                <a:gd name="T6" fmla="*/ 560259 w 505"/>
                <a:gd name="T7" fmla="*/ 54923 h 385"/>
                <a:gd name="T8" fmla="*/ 464896 w 505"/>
                <a:gd name="T9" fmla="*/ 76893 h 385"/>
                <a:gd name="T10" fmla="*/ 464896 w 505"/>
                <a:gd name="T11" fmla="*/ 0 h 385"/>
                <a:gd name="T12" fmla="*/ 417214 w 505"/>
                <a:gd name="T13" fmla="*/ 0 h 385"/>
                <a:gd name="T14" fmla="*/ 321851 w 505"/>
                <a:gd name="T15" fmla="*/ 10985 h 385"/>
                <a:gd name="T16" fmla="*/ 309930 w 505"/>
                <a:gd name="T17" fmla="*/ 54923 h 385"/>
                <a:gd name="T18" fmla="*/ 250328 w 505"/>
                <a:gd name="T19" fmla="*/ 32954 h 385"/>
                <a:gd name="T20" fmla="*/ 214567 w 505"/>
                <a:gd name="T21" fmla="*/ 65908 h 385"/>
                <a:gd name="T22" fmla="*/ 226488 w 505"/>
                <a:gd name="T23" fmla="*/ 120831 h 385"/>
                <a:gd name="T24" fmla="*/ 214567 w 505"/>
                <a:gd name="T25" fmla="*/ 153785 h 385"/>
                <a:gd name="T26" fmla="*/ 166886 w 505"/>
                <a:gd name="T27" fmla="*/ 230678 h 385"/>
                <a:gd name="T28" fmla="*/ 107284 w 505"/>
                <a:gd name="T29" fmla="*/ 307571 h 385"/>
                <a:gd name="T30" fmla="*/ 47682 w 505"/>
                <a:gd name="T31" fmla="*/ 373479 h 385"/>
                <a:gd name="T32" fmla="*/ 0 w 505"/>
                <a:gd name="T33" fmla="*/ 406433 h 385"/>
                <a:gd name="T34" fmla="*/ 11920 w 505"/>
                <a:gd name="T35" fmla="*/ 428402 h 385"/>
                <a:gd name="T36" fmla="*/ 23841 w 505"/>
                <a:gd name="T37" fmla="*/ 494310 h 385"/>
                <a:gd name="T38" fmla="*/ 83443 w 505"/>
                <a:gd name="T39" fmla="*/ 527264 h 385"/>
                <a:gd name="T40" fmla="*/ 59602 w 505"/>
                <a:gd name="T41" fmla="*/ 472341 h 385"/>
                <a:gd name="T42" fmla="*/ 119204 w 505"/>
                <a:gd name="T43" fmla="*/ 417417 h 385"/>
                <a:gd name="T44" fmla="*/ 226488 w 505"/>
                <a:gd name="T45" fmla="*/ 384463 h 385"/>
                <a:gd name="T46" fmla="*/ 286090 w 505"/>
                <a:gd name="T47" fmla="*/ 406433 h 385"/>
                <a:gd name="T48" fmla="*/ 357612 w 505"/>
                <a:gd name="T49" fmla="*/ 340525 h 385"/>
                <a:gd name="T50" fmla="*/ 393373 w 505"/>
                <a:gd name="T51" fmla="*/ 329540 h 385"/>
                <a:gd name="T52" fmla="*/ 393373 w 505"/>
                <a:gd name="T53" fmla="*/ 296586 h 385"/>
                <a:gd name="T54" fmla="*/ 417214 w 505"/>
                <a:gd name="T55" fmla="*/ 285601 h 385"/>
                <a:gd name="T56" fmla="*/ 500657 w 505"/>
                <a:gd name="T57" fmla="*/ 318555 h 385"/>
                <a:gd name="T58" fmla="*/ 500657 w 505"/>
                <a:gd name="T59" fmla="*/ 274617 h 385"/>
                <a:gd name="T60" fmla="*/ 560259 w 505"/>
                <a:gd name="T61" fmla="*/ 263632 h 385"/>
                <a:gd name="T62" fmla="*/ 584099 w 505"/>
                <a:gd name="T63" fmla="*/ 274617 h 385"/>
                <a:gd name="T64" fmla="*/ 596020 w 505"/>
                <a:gd name="T65" fmla="*/ 252647 h 385"/>
                <a:gd name="T66" fmla="*/ 667542 w 505"/>
                <a:gd name="T67" fmla="*/ 241663 h 385"/>
                <a:gd name="T68" fmla="*/ 715224 w 505"/>
                <a:gd name="T69" fmla="*/ 186739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3175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20"/>
            <p:cNvSpPr/>
            <p:nvPr/>
          </p:nvSpPr>
          <p:spPr bwMode="auto">
            <a:xfrm>
              <a:off x="5214094" y="5153834"/>
              <a:ext cx="741362" cy="528638"/>
            </a:xfrm>
            <a:custGeom>
              <a:avLst/>
              <a:gdLst>
                <a:gd name="T0" fmla="*/ 513136 w 497"/>
                <a:gd name="T1" fmla="*/ 472342 h 385"/>
                <a:gd name="T2" fmla="*/ 620536 w 497"/>
                <a:gd name="T3" fmla="*/ 406433 h 385"/>
                <a:gd name="T4" fmla="*/ 668270 w 497"/>
                <a:gd name="T5" fmla="*/ 329541 h 385"/>
                <a:gd name="T6" fmla="*/ 716004 w 497"/>
                <a:gd name="T7" fmla="*/ 252648 h 385"/>
                <a:gd name="T8" fmla="*/ 739870 w 497"/>
                <a:gd name="T9" fmla="*/ 219694 h 385"/>
                <a:gd name="T10" fmla="*/ 716004 w 497"/>
                <a:gd name="T11" fmla="*/ 175755 h 385"/>
                <a:gd name="T12" fmla="*/ 680203 w 497"/>
                <a:gd name="T13" fmla="*/ 131816 h 385"/>
                <a:gd name="T14" fmla="*/ 656337 w 497"/>
                <a:gd name="T15" fmla="*/ 153786 h 385"/>
                <a:gd name="T16" fmla="*/ 632470 w 497"/>
                <a:gd name="T17" fmla="*/ 142801 h 385"/>
                <a:gd name="T18" fmla="*/ 656337 w 497"/>
                <a:gd name="T19" fmla="*/ 76893 h 385"/>
                <a:gd name="T20" fmla="*/ 656337 w 497"/>
                <a:gd name="T21" fmla="*/ 21969 h 385"/>
                <a:gd name="T22" fmla="*/ 608603 w 497"/>
                <a:gd name="T23" fmla="*/ 10985 h 385"/>
                <a:gd name="T24" fmla="*/ 560869 w 497"/>
                <a:gd name="T25" fmla="*/ 32954 h 385"/>
                <a:gd name="T26" fmla="*/ 537003 w 497"/>
                <a:gd name="T27" fmla="*/ 32954 h 385"/>
                <a:gd name="T28" fmla="*/ 477336 w 497"/>
                <a:gd name="T29" fmla="*/ 43939 h 385"/>
                <a:gd name="T30" fmla="*/ 429602 w 497"/>
                <a:gd name="T31" fmla="*/ 87877 h 385"/>
                <a:gd name="T32" fmla="*/ 393802 w 497"/>
                <a:gd name="T33" fmla="*/ 98862 h 385"/>
                <a:gd name="T34" fmla="*/ 334135 w 497"/>
                <a:gd name="T35" fmla="*/ 131816 h 385"/>
                <a:gd name="T36" fmla="*/ 274468 w 497"/>
                <a:gd name="T37" fmla="*/ 120832 h 385"/>
                <a:gd name="T38" fmla="*/ 238668 w 497"/>
                <a:gd name="T39" fmla="*/ 98862 h 385"/>
                <a:gd name="T40" fmla="*/ 214801 w 497"/>
                <a:gd name="T41" fmla="*/ 120832 h 385"/>
                <a:gd name="T42" fmla="*/ 143201 w 497"/>
                <a:gd name="T43" fmla="*/ 175755 h 385"/>
                <a:gd name="T44" fmla="*/ 47734 w 497"/>
                <a:gd name="T45" fmla="*/ 153786 h 385"/>
                <a:gd name="T46" fmla="*/ 0 w 497"/>
                <a:gd name="T47" fmla="*/ 175755 h 385"/>
                <a:gd name="T48" fmla="*/ 47734 w 497"/>
                <a:gd name="T49" fmla="*/ 197724 h 385"/>
                <a:gd name="T50" fmla="*/ 131267 w 497"/>
                <a:gd name="T51" fmla="*/ 230678 h 385"/>
                <a:gd name="T52" fmla="*/ 155134 w 497"/>
                <a:gd name="T53" fmla="*/ 285602 h 385"/>
                <a:gd name="T54" fmla="*/ 83534 w 497"/>
                <a:gd name="T55" fmla="*/ 307571 h 385"/>
                <a:gd name="T56" fmla="*/ 131267 w 497"/>
                <a:gd name="T57" fmla="*/ 340525 h 385"/>
                <a:gd name="T58" fmla="*/ 202868 w 497"/>
                <a:gd name="T59" fmla="*/ 384464 h 385"/>
                <a:gd name="T60" fmla="*/ 202868 w 497"/>
                <a:gd name="T61" fmla="*/ 417418 h 385"/>
                <a:gd name="T62" fmla="*/ 310268 w 497"/>
                <a:gd name="T63" fmla="*/ 494311 h 385"/>
                <a:gd name="T64" fmla="*/ 369935 w 497"/>
                <a:gd name="T65" fmla="*/ 494311 h 385"/>
                <a:gd name="T66" fmla="*/ 381869 w 497"/>
                <a:gd name="T67" fmla="*/ 472342 h 385"/>
                <a:gd name="T68" fmla="*/ 441536 w 497"/>
                <a:gd name="T69" fmla="*/ 516280 h 385"/>
                <a:gd name="T70" fmla="*/ 501203 w 497"/>
                <a:gd name="T71" fmla="*/ 50529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21"/>
            <p:cNvSpPr/>
            <p:nvPr/>
          </p:nvSpPr>
          <p:spPr bwMode="auto">
            <a:xfrm>
              <a:off x="5142656" y="4858559"/>
              <a:ext cx="552450" cy="485775"/>
            </a:xfrm>
            <a:custGeom>
              <a:avLst/>
              <a:gdLst>
                <a:gd name="T0" fmla="*/ 71863 w 369"/>
                <a:gd name="T1" fmla="*/ 440363 h 353"/>
                <a:gd name="T2" fmla="*/ 47909 w 369"/>
                <a:gd name="T3" fmla="*/ 363299 h 353"/>
                <a:gd name="T4" fmla="*/ 83841 w 369"/>
                <a:gd name="T5" fmla="*/ 264218 h 353"/>
                <a:gd name="T6" fmla="*/ 11977 w 369"/>
                <a:gd name="T7" fmla="*/ 220181 h 353"/>
                <a:gd name="T8" fmla="*/ 23954 w 369"/>
                <a:gd name="T9" fmla="*/ 187154 h 353"/>
                <a:gd name="T10" fmla="*/ 71863 w 369"/>
                <a:gd name="T11" fmla="*/ 187154 h 353"/>
                <a:gd name="T12" fmla="*/ 155704 w 369"/>
                <a:gd name="T13" fmla="*/ 165136 h 353"/>
                <a:gd name="T14" fmla="*/ 251522 w 369"/>
                <a:gd name="T15" fmla="*/ 154127 h 353"/>
                <a:gd name="T16" fmla="*/ 203613 w 369"/>
                <a:gd name="T17" fmla="*/ 110091 h 353"/>
                <a:gd name="T18" fmla="*/ 215590 w 369"/>
                <a:gd name="T19" fmla="*/ 55045 h 353"/>
                <a:gd name="T20" fmla="*/ 275476 w 369"/>
                <a:gd name="T21" fmla="*/ 55045 h 353"/>
                <a:gd name="T22" fmla="*/ 311408 w 369"/>
                <a:gd name="T23" fmla="*/ 66054 h 353"/>
                <a:gd name="T24" fmla="*/ 347340 w 369"/>
                <a:gd name="T25" fmla="*/ 55045 h 353"/>
                <a:gd name="T26" fmla="*/ 371294 w 369"/>
                <a:gd name="T27" fmla="*/ 0 h 353"/>
                <a:gd name="T28" fmla="*/ 431181 w 369"/>
                <a:gd name="T29" fmla="*/ 22018 h 353"/>
                <a:gd name="T30" fmla="*/ 479089 w 369"/>
                <a:gd name="T31" fmla="*/ 99082 h 353"/>
                <a:gd name="T32" fmla="*/ 515021 w 369"/>
                <a:gd name="T33" fmla="*/ 121100 h 353"/>
                <a:gd name="T34" fmla="*/ 538976 w 369"/>
                <a:gd name="T35" fmla="*/ 88073 h 353"/>
                <a:gd name="T36" fmla="*/ 538976 w 369"/>
                <a:gd name="T37" fmla="*/ 132109 h 353"/>
                <a:gd name="T38" fmla="*/ 538976 w 369"/>
                <a:gd name="T39" fmla="*/ 176145 h 353"/>
                <a:gd name="T40" fmla="*/ 503044 w 369"/>
                <a:gd name="T41" fmla="*/ 231190 h 353"/>
                <a:gd name="T42" fmla="*/ 550953 w 369"/>
                <a:gd name="T43" fmla="*/ 253208 h 353"/>
                <a:gd name="T44" fmla="*/ 538976 w 369"/>
                <a:gd name="T45" fmla="*/ 286236 h 353"/>
                <a:gd name="T46" fmla="*/ 550953 w 369"/>
                <a:gd name="T47" fmla="*/ 319263 h 353"/>
                <a:gd name="T48" fmla="*/ 515021 w 369"/>
                <a:gd name="T49" fmla="*/ 352290 h 353"/>
                <a:gd name="T50" fmla="*/ 515021 w 369"/>
                <a:gd name="T51" fmla="*/ 385317 h 353"/>
                <a:gd name="T52" fmla="*/ 467112 w 369"/>
                <a:gd name="T53" fmla="*/ 396326 h 353"/>
                <a:gd name="T54" fmla="*/ 407226 w 369"/>
                <a:gd name="T55" fmla="*/ 429354 h 353"/>
                <a:gd name="T56" fmla="*/ 347340 w 369"/>
                <a:gd name="T57" fmla="*/ 418344 h 353"/>
                <a:gd name="T58" fmla="*/ 311408 w 369"/>
                <a:gd name="T59" fmla="*/ 396326 h 353"/>
                <a:gd name="T60" fmla="*/ 287454 w 369"/>
                <a:gd name="T61" fmla="*/ 418344 h 353"/>
                <a:gd name="T62" fmla="*/ 215590 w 369"/>
                <a:gd name="T63" fmla="*/ 484399 h 353"/>
                <a:gd name="T64" fmla="*/ 119772 w 369"/>
                <a:gd name="T65" fmla="*/ 451372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22"/>
            <p:cNvSpPr/>
            <p:nvPr/>
          </p:nvSpPr>
          <p:spPr bwMode="auto">
            <a:xfrm>
              <a:off x="4521944" y="4823634"/>
              <a:ext cx="849312" cy="847725"/>
            </a:xfrm>
            <a:custGeom>
              <a:avLst/>
              <a:gdLst>
                <a:gd name="T0" fmla="*/ 788114 w 569"/>
                <a:gd name="T1" fmla="*/ 615528 h 617"/>
                <a:gd name="T2" fmla="*/ 835878 w 569"/>
                <a:gd name="T3" fmla="*/ 571562 h 617"/>
                <a:gd name="T4" fmla="*/ 788114 w 569"/>
                <a:gd name="T5" fmla="*/ 560570 h 617"/>
                <a:gd name="T6" fmla="*/ 740349 w 569"/>
                <a:gd name="T7" fmla="*/ 527595 h 617"/>
                <a:gd name="T8" fmla="*/ 692585 w 569"/>
                <a:gd name="T9" fmla="*/ 494621 h 617"/>
                <a:gd name="T10" fmla="*/ 716467 w 569"/>
                <a:gd name="T11" fmla="*/ 439663 h 617"/>
                <a:gd name="T12" fmla="*/ 704526 w 569"/>
                <a:gd name="T13" fmla="*/ 340739 h 617"/>
                <a:gd name="T14" fmla="*/ 632879 w 569"/>
                <a:gd name="T15" fmla="*/ 307764 h 617"/>
                <a:gd name="T16" fmla="*/ 620938 w 569"/>
                <a:gd name="T17" fmla="*/ 241815 h 617"/>
                <a:gd name="T18" fmla="*/ 668702 w 569"/>
                <a:gd name="T19" fmla="*/ 230823 h 617"/>
                <a:gd name="T20" fmla="*/ 764232 w 569"/>
                <a:gd name="T21" fmla="*/ 219831 h 617"/>
                <a:gd name="T22" fmla="*/ 764232 w 569"/>
                <a:gd name="T23" fmla="*/ 153882 h 617"/>
                <a:gd name="T24" fmla="*/ 692585 w 569"/>
                <a:gd name="T25" fmla="*/ 153882 h 617"/>
                <a:gd name="T26" fmla="*/ 644820 w 569"/>
                <a:gd name="T27" fmla="*/ 87933 h 617"/>
                <a:gd name="T28" fmla="*/ 608997 w 569"/>
                <a:gd name="T29" fmla="*/ 131899 h 617"/>
                <a:gd name="T30" fmla="*/ 573174 w 569"/>
                <a:gd name="T31" fmla="*/ 197848 h 617"/>
                <a:gd name="T32" fmla="*/ 549291 w 569"/>
                <a:gd name="T33" fmla="*/ 329747 h 617"/>
                <a:gd name="T34" fmla="*/ 501527 w 569"/>
                <a:gd name="T35" fmla="*/ 307764 h 617"/>
                <a:gd name="T36" fmla="*/ 429880 w 569"/>
                <a:gd name="T37" fmla="*/ 329747 h 617"/>
                <a:gd name="T38" fmla="*/ 405998 w 569"/>
                <a:gd name="T39" fmla="*/ 307764 h 617"/>
                <a:gd name="T40" fmla="*/ 346292 w 569"/>
                <a:gd name="T41" fmla="*/ 142890 h 617"/>
                <a:gd name="T42" fmla="*/ 322410 w 569"/>
                <a:gd name="T43" fmla="*/ 153882 h 617"/>
                <a:gd name="T44" fmla="*/ 310469 w 569"/>
                <a:gd name="T45" fmla="*/ 98924 h 617"/>
                <a:gd name="T46" fmla="*/ 238822 w 569"/>
                <a:gd name="T47" fmla="*/ 54958 h 617"/>
                <a:gd name="T48" fmla="*/ 202999 w 569"/>
                <a:gd name="T49" fmla="*/ 109916 h 617"/>
                <a:gd name="T50" fmla="*/ 202999 w 569"/>
                <a:gd name="T51" fmla="*/ 0 h 617"/>
                <a:gd name="T52" fmla="*/ 167176 w 569"/>
                <a:gd name="T53" fmla="*/ 0 h 617"/>
                <a:gd name="T54" fmla="*/ 143293 w 569"/>
                <a:gd name="T55" fmla="*/ 43966 h 617"/>
                <a:gd name="T56" fmla="*/ 131352 w 569"/>
                <a:gd name="T57" fmla="*/ 87933 h 617"/>
                <a:gd name="T58" fmla="*/ 119411 w 569"/>
                <a:gd name="T59" fmla="*/ 131899 h 617"/>
                <a:gd name="T60" fmla="*/ 155235 w 569"/>
                <a:gd name="T61" fmla="*/ 153882 h 617"/>
                <a:gd name="T62" fmla="*/ 131352 w 569"/>
                <a:gd name="T63" fmla="*/ 329747 h 617"/>
                <a:gd name="T64" fmla="*/ 35823 w 569"/>
                <a:gd name="T65" fmla="*/ 384705 h 617"/>
                <a:gd name="T66" fmla="*/ 11941 w 569"/>
                <a:gd name="T67" fmla="*/ 428671 h 617"/>
                <a:gd name="T68" fmla="*/ 0 w 569"/>
                <a:gd name="T69" fmla="*/ 516604 h 617"/>
                <a:gd name="T70" fmla="*/ 71647 w 569"/>
                <a:gd name="T71" fmla="*/ 505612 h 617"/>
                <a:gd name="T72" fmla="*/ 119411 w 569"/>
                <a:gd name="T73" fmla="*/ 538587 h 617"/>
                <a:gd name="T74" fmla="*/ 131352 w 569"/>
                <a:gd name="T75" fmla="*/ 560570 h 617"/>
                <a:gd name="T76" fmla="*/ 143293 w 569"/>
                <a:gd name="T77" fmla="*/ 615528 h 617"/>
                <a:gd name="T78" fmla="*/ 179117 w 569"/>
                <a:gd name="T79" fmla="*/ 637511 h 617"/>
                <a:gd name="T80" fmla="*/ 167176 w 569"/>
                <a:gd name="T81" fmla="*/ 692469 h 617"/>
                <a:gd name="T82" fmla="*/ 155235 w 569"/>
                <a:gd name="T83" fmla="*/ 725444 h 617"/>
                <a:gd name="T84" fmla="*/ 214940 w 569"/>
                <a:gd name="T85" fmla="*/ 769410 h 617"/>
                <a:gd name="T86" fmla="*/ 298528 w 569"/>
                <a:gd name="T87" fmla="*/ 791393 h 617"/>
                <a:gd name="T88" fmla="*/ 334351 w 569"/>
                <a:gd name="T89" fmla="*/ 780402 h 617"/>
                <a:gd name="T90" fmla="*/ 346292 w 569"/>
                <a:gd name="T91" fmla="*/ 824368 h 617"/>
                <a:gd name="T92" fmla="*/ 394057 w 569"/>
                <a:gd name="T93" fmla="*/ 813376 h 617"/>
                <a:gd name="T94" fmla="*/ 405998 w 569"/>
                <a:gd name="T95" fmla="*/ 703461 h 617"/>
                <a:gd name="T96" fmla="*/ 489586 w 569"/>
                <a:gd name="T97" fmla="*/ 692469 h 617"/>
                <a:gd name="T98" fmla="*/ 525409 w 569"/>
                <a:gd name="T99" fmla="*/ 703461 h 617"/>
                <a:gd name="T100" fmla="*/ 573174 w 569"/>
                <a:gd name="T101" fmla="*/ 703461 h 617"/>
                <a:gd name="T102" fmla="*/ 620938 w 569"/>
                <a:gd name="T103" fmla="*/ 714452 h 617"/>
                <a:gd name="T104" fmla="*/ 656761 w 569"/>
                <a:gd name="T105" fmla="*/ 692469 h 617"/>
                <a:gd name="T106" fmla="*/ 728408 w 569"/>
                <a:gd name="T107" fmla="*/ 648503 h 617"/>
                <a:gd name="T108" fmla="*/ 776173 w 569"/>
                <a:gd name="T109" fmla="*/ 637511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23"/>
            <p:cNvSpPr>
              <a:spLocks noChangeArrowheads="1"/>
            </p:cNvSpPr>
            <p:nvPr/>
          </p:nvSpPr>
          <p:spPr bwMode="auto">
            <a:xfrm>
              <a:off x="2936031" y="3844147"/>
              <a:ext cx="1804988" cy="1079500"/>
            </a:xfrm>
            <a:custGeom>
              <a:avLst/>
              <a:gdLst>
                <a:gd name="T0" fmla="*/ 1767664 w 1209"/>
                <a:gd name="T1" fmla="*/ 1001116 h 785"/>
                <a:gd name="T2" fmla="*/ 1731833 w 1209"/>
                <a:gd name="T3" fmla="*/ 1001116 h 785"/>
                <a:gd name="T4" fmla="*/ 1731833 w 1209"/>
                <a:gd name="T5" fmla="*/ 1078125 h 785"/>
                <a:gd name="T6" fmla="*/ 1660171 w 1209"/>
                <a:gd name="T7" fmla="*/ 1045121 h 785"/>
                <a:gd name="T8" fmla="*/ 1624340 w 1209"/>
                <a:gd name="T9" fmla="*/ 1034120 h 785"/>
                <a:gd name="T10" fmla="*/ 1528791 w 1209"/>
                <a:gd name="T11" fmla="*/ 990115 h 785"/>
                <a:gd name="T12" fmla="*/ 1552678 w 1209"/>
                <a:gd name="T13" fmla="*/ 957111 h 785"/>
                <a:gd name="T14" fmla="*/ 1540734 w 1209"/>
                <a:gd name="T15" fmla="*/ 935108 h 785"/>
                <a:gd name="T16" fmla="*/ 1492959 w 1209"/>
                <a:gd name="T17" fmla="*/ 913106 h 785"/>
                <a:gd name="T18" fmla="*/ 1457128 w 1209"/>
                <a:gd name="T19" fmla="*/ 935108 h 785"/>
                <a:gd name="T20" fmla="*/ 1385466 w 1209"/>
                <a:gd name="T21" fmla="*/ 891103 h 785"/>
                <a:gd name="T22" fmla="*/ 1242142 w 1209"/>
                <a:gd name="T23" fmla="*/ 957111 h 785"/>
                <a:gd name="T24" fmla="*/ 1206311 w 1209"/>
                <a:gd name="T25" fmla="*/ 990115 h 785"/>
                <a:gd name="T26" fmla="*/ 1086874 w 1209"/>
                <a:gd name="T27" fmla="*/ 1012117 h 785"/>
                <a:gd name="T28" fmla="*/ 979381 w 1209"/>
                <a:gd name="T29" fmla="*/ 979113 h 785"/>
                <a:gd name="T30" fmla="*/ 943550 w 1209"/>
                <a:gd name="T31" fmla="*/ 935108 h 785"/>
                <a:gd name="T32" fmla="*/ 871888 w 1209"/>
                <a:gd name="T33" fmla="*/ 968112 h 785"/>
                <a:gd name="T34" fmla="*/ 800226 w 1209"/>
                <a:gd name="T35" fmla="*/ 1001116 h 785"/>
                <a:gd name="T36" fmla="*/ 680789 w 1209"/>
                <a:gd name="T37" fmla="*/ 924107 h 785"/>
                <a:gd name="T38" fmla="*/ 609127 w 1209"/>
                <a:gd name="T39" fmla="*/ 880102 h 785"/>
                <a:gd name="T40" fmla="*/ 537465 w 1209"/>
                <a:gd name="T41" fmla="*/ 858099 h 785"/>
                <a:gd name="T42" fmla="*/ 477747 w 1209"/>
                <a:gd name="T43" fmla="*/ 814094 h 785"/>
                <a:gd name="T44" fmla="*/ 406085 w 1209"/>
                <a:gd name="T45" fmla="*/ 715083 h 785"/>
                <a:gd name="T46" fmla="*/ 370254 w 1209"/>
                <a:gd name="T47" fmla="*/ 704082 h 785"/>
                <a:gd name="T48" fmla="*/ 310536 w 1209"/>
                <a:gd name="T49" fmla="*/ 627073 h 785"/>
                <a:gd name="T50" fmla="*/ 238874 w 1209"/>
                <a:gd name="T51" fmla="*/ 528061 h 785"/>
                <a:gd name="T52" fmla="*/ 179155 w 1209"/>
                <a:gd name="T53" fmla="*/ 561065 h 785"/>
                <a:gd name="T54" fmla="*/ 95549 w 1209"/>
                <a:gd name="T55" fmla="*/ 451052 h 785"/>
                <a:gd name="T56" fmla="*/ 47775 w 1209"/>
                <a:gd name="T57" fmla="*/ 374043 h 785"/>
                <a:gd name="T58" fmla="*/ 0 w 1209"/>
                <a:gd name="T59" fmla="*/ 352041 h 785"/>
                <a:gd name="T60" fmla="*/ 23887 w 1209"/>
                <a:gd name="T61" fmla="*/ 242028 h 785"/>
                <a:gd name="T62" fmla="*/ 71662 w 1209"/>
                <a:gd name="T63" fmla="*/ 264031 h 785"/>
                <a:gd name="T64" fmla="*/ 119437 w 1209"/>
                <a:gd name="T65" fmla="*/ 253029 h 785"/>
                <a:gd name="T66" fmla="*/ 119437 w 1209"/>
                <a:gd name="T67" fmla="*/ 176020 h 785"/>
                <a:gd name="T68" fmla="*/ 83606 w 1209"/>
                <a:gd name="T69" fmla="*/ 132015 h 785"/>
                <a:gd name="T70" fmla="*/ 119437 w 1209"/>
                <a:gd name="T71" fmla="*/ 66008 h 785"/>
                <a:gd name="T72" fmla="*/ 226930 w 1209"/>
                <a:gd name="T73" fmla="*/ 55006 h 785"/>
                <a:gd name="T74" fmla="*/ 310536 w 1209"/>
                <a:gd name="T75" fmla="*/ 11001 h 785"/>
                <a:gd name="T76" fmla="*/ 429972 w 1209"/>
                <a:gd name="T77" fmla="*/ 22003 h 785"/>
                <a:gd name="T78" fmla="*/ 513578 w 1209"/>
                <a:gd name="T79" fmla="*/ 77009 h 785"/>
                <a:gd name="T80" fmla="*/ 644958 w 1209"/>
                <a:gd name="T81" fmla="*/ 77009 h 785"/>
                <a:gd name="T82" fmla="*/ 788283 w 1209"/>
                <a:gd name="T83" fmla="*/ 55006 h 785"/>
                <a:gd name="T84" fmla="*/ 991325 w 1209"/>
                <a:gd name="T85" fmla="*/ 77009 h 785"/>
                <a:gd name="T86" fmla="*/ 1062987 w 1209"/>
                <a:gd name="T87" fmla="*/ 99011 h 785"/>
                <a:gd name="T88" fmla="*/ 1051043 w 1209"/>
                <a:gd name="T89" fmla="*/ 132015 h 785"/>
                <a:gd name="T90" fmla="*/ 1086874 w 1209"/>
                <a:gd name="T91" fmla="*/ 187022 h 785"/>
                <a:gd name="T92" fmla="*/ 1062987 w 1209"/>
                <a:gd name="T93" fmla="*/ 253029 h 785"/>
                <a:gd name="T94" fmla="*/ 1039100 w 1209"/>
                <a:gd name="T95" fmla="*/ 341039 h 785"/>
                <a:gd name="T96" fmla="*/ 1098818 w 1209"/>
                <a:gd name="T97" fmla="*/ 440051 h 785"/>
                <a:gd name="T98" fmla="*/ 1242142 w 1209"/>
                <a:gd name="T99" fmla="*/ 506059 h 785"/>
                <a:gd name="T100" fmla="*/ 1397410 w 1209"/>
                <a:gd name="T101" fmla="*/ 572066 h 785"/>
                <a:gd name="T102" fmla="*/ 1481016 w 1209"/>
                <a:gd name="T103" fmla="*/ 583068 h 785"/>
                <a:gd name="T104" fmla="*/ 1504903 w 1209"/>
                <a:gd name="T105" fmla="*/ 660076 h 785"/>
                <a:gd name="T106" fmla="*/ 1552678 w 1209"/>
                <a:gd name="T107" fmla="*/ 682079 h 785"/>
                <a:gd name="T108" fmla="*/ 1576565 w 1209"/>
                <a:gd name="T109" fmla="*/ 649075 h 785"/>
                <a:gd name="T110" fmla="*/ 1612396 w 1209"/>
                <a:gd name="T111" fmla="*/ 660076 h 785"/>
                <a:gd name="T112" fmla="*/ 1636284 w 1209"/>
                <a:gd name="T113" fmla="*/ 638074 h 785"/>
                <a:gd name="T114" fmla="*/ 1696002 w 1209"/>
                <a:gd name="T115" fmla="*/ 605070 h 785"/>
                <a:gd name="T116" fmla="*/ 1755720 w 1209"/>
                <a:gd name="T117" fmla="*/ 627073 h 785"/>
                <a:gd name="T118" fmla="*/ 1803495 w 1209"/>
                <a:gd name="T119" fmla="*/ 737085 h 785"/>
                <a:gd name="T120" fmla="*/ 1803495 w 1209"/>
                <a:gd name="T121" fmla="*/ 792092 h 785"/>
                <a:gd name="T122" fmla="*/ 1791551 w 1209"/>
                <a:gd name="T123" fmla="*/ 979113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4631481" y="4285472"/>
              <a:ext cx="1133475" cy="869950"/>
            </a:xfrm>
            <a:custGeom>
              <a:avLst/>
              <a:gdLst>
                <a:gd name="T0" fmla="*/ 1036660 w 761"/>
                <a:gd name="T1" fmla="*/ 670672 h 633"/>
                <a:gd name="T2" fmla="*/ 1000914 w 761"/>
                <a:gd name="T3" fmla="*/ 692662 h 633"/>
                <a:gd name="T4" fmla="*/ 977082 w 761"/>
                <a:gd name="T5" fmla="*/ 670672 h 633"/>
                <a:gd name="T6" fmla="*/ 905589 w 761"/>
                <a:gd name="T7" fmla="*/ 593710 h 633"/>
                <a:gd name="T8" fmla="*/ 869842 w 761"/>
                <a:gd name="T9" fmla="*/ 582715 h 633"/>
                <a:gd name="T10" fmla="*/ 822179 w 761"/>
                <a:gd name="T11" fmla="*/ 604705 h 633"/>
                <a:gd name="T12" fmla="*/ 798348 w 761"/>
                <a:gd name="T13" fmla="*/ 648683 h 633"/>
                <a:gd name="T14" fmla="*/ 762601 w 761"/>
                <a:gd name="T15" fmla="*/ 637688 h 633"/>
                <a:gd name="T16" fmla="*/ 703023 w 761"/>
                <a:gd name="T17" fmla="*/ 648683 h 633"/>
                <a:gd name="T18" fmla="*/ 750685 w 761"/>
                <a:gd name="T19" fmla="*/ 681667 h 633"/>
                <a:gd name="T20" fmla="*/ 679191 w 761"/>
                <a:gd name="T21" fmla="*/ 725646 h 633"/>
                <a:gd name="T22" fmla="*/ 619613 w 761"/>
                <a:gd name="T23" fmla="*/ 714651 h 633"/>
                <a:gd name="T24" fmla="*/ 583866 w 761"/>
                <a:gd name="T25" fmla="*/ 626694 h 633"/>
                <a:gd name="T26" fmla="*/ 536204 w 761"/>
                <a:gd name="T27" fmla="*/ 670672 h 633"/>
                <a:gd name="T28" fmla="*/ 500457 w 761"/>
                <a:gd name="T29" fmla="*/ 692662 h 633"/>
                <a:gd name="T30" fmla="*/ 440879 w 761"/>
                <a:gd name="T31" fmla="*/ 736640 h 633"/>
                <a:gd name="T32" fmla="*/ 405132 w 761"/>
                <a:gd name="T33" fmla="*/ 868576 h 633"/>
                <a:gd name="T34" fmla="*/ 369385 w 761"/>
                <a:gd name="T35" fmla="*/ 868576 h 633"/>
                <a:gd name="T36" fmla="*/ 321722 w 761"/>
                <a:gd name="T37" fmla="*/ 857581 h 633"/>
                <a:gd name="T38" fmla="*/ 297891 w 761"/>
                <a:gd name="T39" fmla="*/ 791613 h 633"/>
                <a:gd name="T40" fmla="*/ 214481 w 761"/>
                <a:gd name="T41" fmla="*/ 681667 h 633"/>
                <a:gd name="T42" fmla="*/ 190650 w 761"/>
                <a:gd name="T43" fmla="*/ 659678 h 633"/>
                <a:gd name="T44" fmla="*/ 154903 w 761"/>
                <a:gd name="T45" fmla="*/ 582715 h 633"/>
                <a:gd name="T46" fmla="*/ 119156 w 761"/>
                <a:gd name="T47" fmla="*/ 637688 h 633"/>
                <a:gd name="T48" fmla="*/ 107241 w 761"/>
                <a:gd name="T49" fmla="*/ 340833 h 633"/>
                <a:gd name="T50" fmla="*/ 107241 w 761"/>
                <a:gd name="T51" fmla="*/ 296855 h 633"/>
                <a:gd name="T52" fmla="*/ 59578 w 761"/>
                <a:gd name="T53" fmla="*/ 186909 h 633"/>
                <a:gd name="T54" fmla="*/ 0 w 761"/>
                <a:gd name="T55" fmla="*/ 142930 h 633"/>
                <a:gd name="T56" fmla="*/ 11916 w 761"/>
                <a:gd name="T57" fmla="*/ 87957 h 633"/>
                <a:gd name="T58" fmla="*/ 23831 w 761"/>
                <a:gd name="T59" fmla="*/ 43979 h 633"/>
                <a:gd name="T60" fmla="*/ 47663 w 761"/>
                <a:gd name="T61" fmla="*/ 0 h 633"/>
                <a:gd name="T62" fmla="*/ 95325 w 761"/>
                <a:gd name="T63" fmla="*/ 21989 h 633"/>
                <a:gd name="T64" fmla="*/ 131072 w 761"/>
                <a:gd name="T65" fmla="*/ 109946 h 633"/>
                <a:gd name="T66" fmla="*/ 190650 w 761"/>
                <a:gd name="T67" fmla="*/ 164919 h 633"/>
                <a:gd name="T68" fmla="*/ 226397 w 761"/>
                <a:gd name="T69" fmla="*/ 142930 h 633"/>
                <a:gd name="T70" fmla="*/ 262144 w 761"/>
                <a:gd name="T71" fmla="*/ 175914 h 633"/>
                <a:gd name="T72" fmla="*/ 333638 w 761"/>
                <a:gd name="T73" fmla="*/ 131936 h 633"/>
                <a:gd name="T74" fmla="*/ 428963 w 761"/>
                <a:gd name="T75" fmla="*/ 131936 h 633"/>
                <a:gd name="T76" fmla="*/ 440879 w 761"/>
                <a:gd name="T77" fmla="*/ 54973 h 633"/>
                <a:gd name="T78" fmla="*/ 476626 w 761"/>
                <a:gd name="T79" fmla="*/ 43979 h 633"/>
                <a:gd name="T80" fmla="*/ 512372 w 761"/>
                <a:gd name="T81" fmla="*/ 65968 h 633"/>
                <a:gd name="T82" fmla="*/ 595782 w 761"/>
                <a:gd name="T83" fmla="*/ 98952 h 633"/>
                <a:gd name="T84" fmla="*/ 619613 w 761"/>
                <a:gd name="T85" fmla="*/ 186909 h 633"/>
                <a:gd name="T86" fmla="*/ 703023 w 761"/>
                <a:gd name="T87" fmla="*/ 219893 h 633"/>
                <a:gd name="T88" fmla="*/ 762601 w 761"/>
                <a:gd name="T89" fmla="*/ 186909 h 633"/>
                <a:gd name="T90" fmla="*/ 822179 w 761"/>
                <a:gd name="T91" fmla="*/ 197903 h 633"/>
                <a:gd name="T92" fmla="*/ 929420 w 761"/>
                <a:gd name="T93" fmla="*/ 252876 h 633"/>
                <a:gd name="T94" fmla="*/ 1048576 w 761"/>
                <a:gd name="T95" fmla="*/ 307850 h 633"/>
                <a:gd name="T96" fmla="*/ 1131986 w 761"/>
                <a:gd name="T97" fmla="*/ 351828 h 633"/>
                <a:gd name="T98" fmla="*/ 1108154 w 761"/>
                <a:gd name="T99" fmla="*/ 406801 h 633"/>
                <a:gd name="T100" fmla="*/ 988998 w 761"/>
                <a:gd name="T101" fmla="*/ 428791 h 633"/>
                <a:gd name="T102" fmla="*/ 965167 w 761"/>
                <a:gd name="T103" fmla="*/ 461774 h 633"/>
                <a:gd name="T104" fmla="*/ 977082 w 761"/>
                <a:gd name="T105" fmla="*/ 494758 h 633"/>
                <a:gd name="T106" fmla="*/ 977082 w 761"/>
                <a:gd name="T107" fmla="*/ 516748 h 633"/>
                <a:gd name="T108" fmla="*/ 1048576 w 761"/>
                <a:gd name="T109" fmla="*/ 626694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C9282E"/>
            </a:solidFill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5" name="Freeform 25"/>
            <p:cNvSpPr>
              <a:spLocks noChangeArrowheads="1"/>
            </p:cNvSpPr>
            <p:nvPr/>
          </p:nvSpPr>
          <p:spPr bwMode="auto">
            <a:xfrm>
              <a:off x="3975844" y="3680634"/>
              <a:ext cx="1169987" cy="847725"/>
            </a:xfrm>
            <a:custGeom>
              <a:avLst/>
              <a:gdLst>
                <a:gd name="T0" fmla="*/ 1001569 w 785"/>
                <a:gd name="T1" fmla="*/ 736435 h 617"/>
                <a:gd name="T2" fmla="*/ 918105 w 785"/>
                <a:gd name="T3" fmla="*/ 780402 h 617"/>
                <a:gd name="T4" fmla="*/ 882334 w 785"/>
                <a:gd name="T5" fmla="*/ 747427 h 617"/>
                <a:gd name="T6" fmla="*/ 846564 w 785"/>
                <a:gd name="T7" fmla="*/ 769410 h 617"/>
                <a:gd name="T8" fmla="*/ 786947 w 785"/>
                <a:gd name="T9" fmla="*/ 714452 h 617"/>
                <a:gd name="T10" fmla="*/ 751176 w 785"/>
                <a:gd name="T11" fmla="*/ 626520 h 617"/>
                <a:gd name="T12" fmla="*/ 703483 w 785"/>
                <a:gd name="T13" fmla="*/ 604536 h 617"/>
                <a:gd name="T14" fmla="*/ 679636 w 785"/>
                <a:gd name="T15" fmla="*/ 626520 h 617"/>
                <a:gd name="T16" fmla="*/ 691559 w 785"/>
                <a:gd name="T17" fmla="*/ 659494 h 617"/>
                <a:gd name="T18" fmla="*/ 655789 w 785"/>
                <a:gd name="T19" fmla="*/ 736435 h 617"/>
                <a:gd name="T20" fmla="*/ 679636 w 785"/>
                <a:gd name="T21" fmla="*/ 758419 h 617"/>
                <a:gd name="T22" fmla="*/ 631942 w 785"/>
                <a:gd name="T23" fmla="*/ 802385 h 617"/>
                <a:gd name="T24" fmla="*/ 596172 w 785"/>
                <a:gd name="T25" fmla="*/ 824368 h 617"/>
                <a:gd name="T26" fmla="*/ 560401 w 785"/>
                <a:gd name="T27" fmla="*/ 813376 h 617"/>
                <a:gd name="T28" fmla="*/ 548478 w 785"/>
                <a:gd name="T29" fmla="*/ 835359 h 617"/>
                <a:gd name="T30" fmla="*/ 500784 w 785"/>
                <a:gd name="T31" fmla="*/ 824368 h 617"/>
                <a:gd name="T32" fmla="*/ 476937 w 785"/>
                <a:gd name="T33" fmla="*/ 780402 h 617"/>
                <a:gd name="T34" fmla="*/ 345780 w 785"/>
                <a:gd name="T35" fmla="*/ 736435 h 617"/>
                <a:gd name="T36" fmla="*/ 202698 w 785"/>
                <a:gd name="T37" fmla="*/ 681477 h 617"/>
                <a:gd name="T38" fmla="*/ 59617 w 785"/>
                <a:gd name="T39" fmla="*/ 604536 h 617"/>
                <a:gd name="T40" fmla="*/ 0 w 785"/>
                <a:gd name="T41" fmla="*/ 505612 h 617"/>
                <a:gd name="T42" fmla="*/ 23847 w 785"/>
                <a:gd name="T43" fmla="*/ 417680 h 617"/>
                <a:gd name="T44" fmla="*/ 47694 w 785"/>
                <a:gd name="T45" fmla="*/ 340739 h 617"/>
                <a:gd name="T46" fmla="*/ 11923 w 785"/>
                <a:gd name="T47" fmla="*/ 296772 h 617"/>
                <a:gd name="T48" fmla="*/ 71541 w 785"/>
                <a:gd name="T49" fmla="*/ 285781 h 617"/>
                <a:gd name="T50" fmla="*/ 155005 w 785"/>
                <a:gd name="T51" fmla="*/ 307764 h 617"/>
                <a:gd name="T52" fmla="*/ 143081 w 785"/>
                <a:gd name="T53" fmla="*/ 252806 h 617"/>
                <a:gd name="T54" fmla="*/ 190775 w 785"/>
                <a:gd name="T55" fmla="*/ 186857 h 617"/>
                <a:gd name="T56" fmla="*/ 131158 w 785"/>
                <a:gd name="T57" fmla="*/ 98924 h 617"/>
                <a:gd name="T58" fmla="*/ 226545 w 785"/>
                <a:gd name="T59" fmla="*/ 21983 h 617"/>
                <a:gd name="T60" fmla="*/ 429244 w 785"/>
                <a:gd name="T61" fmla="*/ 0 h 617"/>
                <a:gd name="T62" fmla="*/ 572325 w 785"/>
                <a:gd name="T63" fmla="*/ 54958 h 617"/>
                <a:gd name="T64" fmla="*/ 679636 w 785"/>
                <a:gd name="T65" fmla="*/ 142890 h 617"/>
                <a:gd name="T66" fmla="*/ 703483 w 785"/>
                <a:gd name="T67" fmla="*/ 65949 h 617"/>
                <a:gd name="T68" fmla="*/ 786947 w 785"/>
                <a:gd name="T69" fmla="*/ 98924 h 617"/>
                <a:gd name="T70" fmla="*/ 882334 w 785"/>
                <a:gd name="T71" fmla="*/ 131899 h 617"/>
                <a:gd name="T72" fmla="*/ 977722 w 785"/>
                <a:gd name="T73" fmla="*/ 164874 h 617"/>
                <a:gd name="T74" fmla="*/ 1085033 w 785"/>
                <a:gd name="T75" fmla="*/ 241815 h 617"/>
                <a:gd name="T76" fmla="*/ 1144650 w 785"/>
                <a:gd name="T77" fmla="*/ 318756 h 617"/>
                <a:gd name="T78" fmla="*/ 1168497 w 785"/>
                <a:gd name="T79" fmla="*/ 461646 h 617"/>
                <a:gd name="T80" fmla="*/ 1120803 w 785"/>
                <a:gd name="T81" fmla="*/ 494621 h 617"/>
                <a:gd name="T82" fmla="*/ 1061186 w 785"/>
                <a:gd name="T83" fmla="*/ 560570 h 617"/>
                <a:gd name="T84" fmla="*/ 1096956 w 785"/>
                <a:gd name="T85" fmla="*/ 593545 h 617"/>
                <a:gd name="T86" fmla="*/ 1049262 w 785"/>
                <a:gd name="T87" fmla="*/ 626520 h 617"/>
                <a:gd name="T88" fmla="*/ 977722 w 785"/>
                <a:gd name="T89" fmla="*/ 615528 h 617"/>
                <a:gd name="T90" fmla="*/ 989645 w 785"/>
                <a:gd name="T91" fmla="*/ 670486 h 617"/>
                <a:gd name="T92" fmla="*/ 1061186 w 785"/>
                <a:gd name="T93" fmla="*/ 692469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6098331" y="4756959"/>
              <a:ext cx="454025" cy="587375"/>
            </a:xfrm>
            <a:custGeom>
              <a:avLst/>
              <a:gdLst>
                <a:gd name="T0" fmla="*/ 404901 w 305"/>
                <a:gd name="T1" fmla="*/ 55282 h 425"/>
                <a:gd name="T2" fmla="*/ 416810 w 305"/>
                <a:gd name="T3" fmla="*/ 99508 h 425"/>
                <a:gd name="T4" fmla="*/ 452536 w 305"/>
                <a:gd name="T5" fmla="*/ 121621 h 425"/>
                <a:gd name="T6" fmla="*/ 452536 w 305"/>
                <a:gd name="T7" fmla="*/ 187960 h 425"/>
                <a:gd name="T8" fmla="*/ 404901 w 305"/>
                <a:gd name="T9" fmla="*/ 210073 h 425"/>
                <a:gd name="T10" fmla="*/ 404901 w 305"/>
                <a:gd name="T11" fmla="*/ 221129 h 425"/>
                <a:gd name="T12" fmla="*/ 357266 w 305"/>
                <a:gd name="T13" fmla="*/ 221129 h 425"/>
                <a:gd name="T14" fmla="*/ 333448 w 305"/>
                <a:gd name="T15" fmla="*/ 243242 h 425"/>
                <a:gd name="T16" fmla="*/ 333448 w 305"/>
                <a:gd name="T17" fmla="*/ 276412 h 425"/>
                <a:gd name="T18" fmla="*/ 345357 w 305"/>
                <a:gd name="T19" fmla="*/ 287468 h 425"/>
                <a:gd name="T20" fmla="*/ 309630 w 305"/>
                <a:gd name="T21" fmla="*/ 331694 h 425"/>
                <a:gd name="T22" fmla="*/ 285812 w 305"/>
                <a:gd name="T23" fmla="*/ 331694 h 425"/>
                <a:gd name="T24" fmla="*/ 285812 w 305"/>
                <a:gd name="T25" fmla="*/ 375920 h 425"/>
                <a:gd name="T26" fmla="*/ 285812 w 305"/>
                <a:gd name="T27" fmla="*/ 386977 h 425"/>
                <a:gd name="T28" fmla="*/ 285812 w 305"/>
                <a:gd name="T29" fmla="*/ 420146 h 425"/>
                <a:gd name="T30" fmla="*/ 261995 w 305"/>
                <a:gd name="T31" fmla="*/ 442259 h 425"/>
                <a:gd name="T32" fmla="*/ 250086 w 305"/>
                <a:gd name="T33" fmla="*/ 497541 h 425"/>
                <a:gd name="T34" fmla="*/ 238177 w 305"/>
                <a:gd name="T35" fmla="*/ 530711 h 425"/>
                <a:gd name="T36" fmla="*/ 238177 w 305"/>
                <a:gd name="T37" fmla="*/ 541767 h 425"/>
                <a:gd name="T38" fmla="*/ 226268 w 305"/>
                <a:gd name="T39" fmla="*/ 574936 h 425"/>
                <a:gd name="T40" fmla="*/ 202451 w 305"/>
                <a:gd name="T41" fmla="*/ 574936 h 425"/>
                <a:gd name="T42" fmla="*/ 190542 w 305"/>
                <a:gd name="T43" fmla="*/ 563880 h 425"/>
                <a:gd name="T44" fmla="*/ 95271 w 305"/>
                <a:gd name="T45" fmla="*/ 585993 h 425"/>
                <a:gd name="T46" fmla="*/ 83362 w 305"/>
                <a:gd name="T47" fmla="*/ 574936 h 425"/>
                <a:gd name="T48" fmla="*/ 119089 w 305"/>
                <a:gd name="T49" fmla="*/ 508598 h 425"/>
                <a:gd name="T50" fmla="*/ 83362 w 305"/>
                <a:gd name="T51" fmla="*/ 497541 h 425"/>
                <a:gd name="T52" fmla="*/ 59544 w 305"/>
                <a:gd name="T53" fmla="*/ 508598 h 425"/>
                <a:gd name="T54" fmla="*/ 35727 w 305"/>
                <a:gd name="T55" fmla="*/ 497541 h 425"/>
                <a:gd name="T56" fmla="*/ 35727 w 305"/>
                <a:gd name="T57" fmla="*/ 442259 h 425"/>
                <a:gd name="T58" fmla="*/ 59544 w 305"/>
                <a:gd name="T59" fmla="*/ 431202 h 425"/>
                <a:gd name="T60" fmla="*/ 71453 w 305"/>
                <a:gd name="T61" fmla="*/ 431202 h 425"/>
                <a:gd name="T62" fmla="*/ 71453 w 305"/>
                <a:gd name="T63" fmla="*/ 398033 h 425"/>
                <a:gd name="T64" fmla="*/ 47635 w 305"/>
                <a:gd name="T65" fmla="*/ 398033 h 425"/>
                <a:gd name="T66" fmla="*/ 47635 w 305"/>
                <a:gd name="T67" fmla="*/ 375920 h 425"/>
                <a:gd name="T68" fmla="*/ 23818 w 305"/>
                <a:gd name="T69" fmla="*/ 364864 h 425"/>
                <a:gd name="T70" fmla="*/ 23818 w 305"/>
                <a:gd name="T71" fmla="*/ 298525 h 425"/>
                <a:gd name="T72" fmla="*/ 0 w 305"/>
                <a:gd name="T73" fmla="*/ 276412 h 425"/>
                <a:gd name="T74" fmla="*/ 11909 w 305"/>
                <a:gd name="T75" fmla="*/ 243242 h 425"/>
                <a:gd name="T76" fmla="*/ 47635 w 305"/>
                <a:gd name="T77" fmla="*/ 210073 h 425"/>
                <a:gd name="T78" fmla="*/ 47635 w 305"/>
                <a:gd name="T79" fmla="*/ 176904 h 425"/>
                <a:gd name="T80" fmla="*/ 35727 w 305"/>
                <a:gd name="T81" fmla="*/ 165847 h 425"/>
                <a:gd name="T82" fmla="*/ 47635 w 305"/>
                <a:gd name="T83" fmla="*/ 143734 h 425"/>
                <a:gd name="T84" fmla="*/ 23818 w 305"/>
                <a:gd name="T85" fmla="*/ 110565 h 425"/>
                <a:gd name="T86" fmla="*/ 47635 w 305"/>
                <a:gd name="T87" fmla="*/ 88452 h 425"/>
                <a:gd name="T88" fmla="*/ 83362 w 305"/>
                <a:gd name="T89" fmla="*/ 77395 h 425"/>
                <a:gd name="T90" fmla="*/ 166724 w 305"/>
                <a:gd name="T91" fmla="*/ 33169 h 425"/>
                <a:gd name="T92" fmla="*/ 214359 w 305"/>
                <a:gd name="T93" fmla="*/ 11056 h 425"/>
                <a:gd name="T94" fmla="*/ 250086 w 305"/>
                <a:gd name="T95" fmla="*/ 11056 h 425"/>
                <a:gd name="T96" fmla="*/ 273904 w 305"/>
                <a:gd name="T97" fmla="*/ 0 h 425"/>
                <a:gd name="T98" fmla="*/ 285812 w 305"/>
                <a:gd name="T99" fmla="*/ 11056 h 425"/>
                <a:gd name="T100" fmla="*/ 273904 w 305"/>
                <a:gd name="T101" fmla="*/ 22113 h 425"/>
                <a:gd name="T102" fmla="*/ 273904 w 305"/>
                <a:gd name="T103" fmla="*/ 44226 h 425"/>
                <a:gd name="T104" fmla="*/ 309630 w 305"/>
                <a:gd name="T105" fmla="*/ 44226 h 425"/>
                <a:gd name="T106" fmla="*/ 309630 w 305"/>
                <a:gd name="T107" fmla="*/ 22113 h 425"/>
                <a:gd name="T108" fmla="*/ 321539 w 305"/>
                <a:gd name="T109" fmla="*/ 0 h 425"/>
                <a:gd name="T110" fmla="*/ 345357 w 305"/>
                <a:gd name="T111" fmla="*/ 22113 h 425"/>
                <a:gd name="T112" fmla="*/ 357266 w 305"/>
                <a:gd name="T113" fmla="*/ 44226 h 425"/>
                <a:gd name="T114" fmla="*/ 404901 w 305"/>
                <a:gd name="T115" fmla="*/ 44226 h 425"/>
                <a:gd name="T116" fmla="*/ 404901 w 305"/>
                <a:gd name="T117" fmla="*/ 55282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5642719" y="4756959"/>
              <a:ext cx="527050" cy="576263"/>
            </a:xfrm>
            <a:custGeom>
              <a:avLst/>
              <a:gdLst>
                <a:gd name="T0" fmla="*/ 501668 w 353"/>
                <a:gd name="T1" fmla="*/ 143720 h 417"/>
                <a:gd name="T2" fmla="*/ 513612 w 353"/>
                <a:gd name="T3" fmla="*/ 176887 h 417"/>
                <a:gd name="T4" fmla="*/ 465835 w 353"/>
                <a:gd name="T5" fmla="*/ 243219 h 417"/>
                <a:gd name="T6" fmla="*/ 477779 w 353"/>
                <a:gd name="T7" fmla="*/ 298496 h 417"/>
                <a:gd name="T8" fmla="*/ 477779 w 353"/>
                <a:gd name="T9" fmla="*/ 364828 h 417"/>
                <a:gd name="T10" fmla="*/ 489724 w 353"/>
                <a:gd name="T11" fmla="*/ 397995 h 417"/>
                <a:gd name="T12" fmla="*/ 525557 w 353"/>
                <a:gd name="T13" fmla="*/ 431161 h 417"/>
                <a:gd name="T14" fmla="*/ 489724 w 353"/>
                <a:gd name="T15" fmla="*/ 442216 h 417"/>
                <a:gd name="T16" fmla="*/ 477779 w 353"/>
                <a:gd name="T17" fmla="*/ 508549 h 417"/>
                <a:gd name="T18" fmla="*/ 406112 w 353"/>
                <a:gd name="T19" fmla="*/ 552770 h 417"/>
                <a:gd name="T20" fmla="*/ 334445 w 353"/>
                <a:gd name="T21" fmla="*/ 519604 h 417"/>
                <a:gd name="T22" fmla="*/ 322501 w 353"/>
                <a:gd name="T23" fmla="*/ 563826 h 417"/>
                <a:gd name="T24" fmla="*/ 286667 w 353"/>
                <a:gd name="T25" fmla="*/ 574881 h 417"/>
                <a:gd name="T26" fmla="*/ 250834 w 353"/>
                <a:gd name="T27" fmla="*/ 530659 h 417"/>
                <a:gd name="T28" fmla="*/ 226945 w 353"/>
                <a:gd name="T29" fmla="*/ 552770 h 417"/>
                <a:gd name="T30" fmla="*/ 215001 w 353"/>
                <a:gd name="T31" fmla="*/ 486438 h 417"/>
                <a:gd name="T32" fmla="*/ 226945 w 353"/>
                <a:gd name="T33" fmla="*/ 431161 h 417"/>
                <a:gd name="T34" fmla="*/ 215001 w 353"/>
                <a:gd name="T35" fmla="*/ 397995 h 417"/>
                <a:gd name="T36" fmla="*/ 143334 w 353"/>
                <a:gd name="T37" fmla="*/ 431161 h 417"/>
                <a:gd name="T38" fmla="*/ 95556 w 353"/>
                <a:gd name="T39" fmla="*/ 420105 h 417"/>
                <a:gd name="T40" fmla="*/ 47778 w 353"/>
                <a:gd name="T41" fmla="*/ 431161 h 417"/>
                <a:gd name="T42" fmla="*/ 35833 w 353"/>
                <a:gd name="T43" fmla="*/ 420105 h 417"/>
                <a:gd name="T44" fmla="*/ 23889 w 353"/>
                <a:gd name="T45" fmla="*/ 364828 h 417"/>
                <a:gd name="T46" fmla="*/ 35833 w 353"/>
                <a:gd name="T47" fmla="*/ 331662 h 417"/>
                <a:gd name="T48" fmla="*/ 0 w 353"/>
                <a:gd name="T49" fmla="*/ 309551 h 417"/>
                <a:gd name="T50" fmla="*/ 35833 w 353"/>
                <a:gd name="T51" fmla="*/ 232164 h 417"/>
                <a:gd name="T52" fmla="*/ 35833 w 353"/>
                <a:gd name="T53" fmla="*/ 187942 h 417"/>
                <a:gd name="T54" fmla="*/ 35833 w 353"/>
                <a:gd name="T55" fmla="*/ 165831 h 417"/>
                <a:gd name="T56" fmla="*/ 71667 w 353"/>
                <a:gd name="T57" fmla="*/ 44222 h 417"/>
                <a:gd name="T58" fmla="*/ 155278 w 353"/>
                <a:gd name="T59" fmla="*/ 55277 h 417"/>
                <a:gd name="T60" fmla="*/ 167223 w 353"/>
                <a:gd name="T61" fmla="*/ 0 h 417"/>
                <a:gd name="T62" fmla="*/ 274723 w 353"/>
                <a:gd name="T63" fmla="*/ 22111 h 417"/>
                <a:gd name="T64" fmla="*/ 370279 w 353"/>
                <a:gd name="T65" fmla="*/ 55277 h 417"/>
                <a:gd name="T66" fmla="*/ 430001 w 353"/>
                <a:gd name="T67" fmla="*/ 44222 h 417"/>
                <a:gd name="T68" fmla="*/ 453890 w 353"/>
                <a:gd name="T69" fmla="*/ 110554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5596681" y="4429934"/>
              <a:ext cx="728663" cy="439738"/>
            </a:xfrm>
            <a:custGeom>
              <a:avLst/>
              <a:gdLst>
                <a:gd name="T0" fmla="*/ 727173 w 489"/>
                <a:gd name="T1" fmla="*/ 339735 h 321"/>
                <a:gd name="T2" fmla="*/ 667569 w 489"/>
                <a:gd name="T3" fmla="*/ 361654 h 321"/>
                <a:gd name="T4" fmla="*/ 584123 w 489"/>
                <a:gd name="T5" fmla="*/ 405491 h 321"/>
                <a:gd name="T6" fmla="*/ 548360 w 489"/>
                <a:gd name="T7" fmla="*/ 416450 h 321"/>
                <a:gd name="T8" fmla="*/ 524518 w 489"/>
                <a:gd name="T9" fmla="*/ 438368 h 321"/>
                <a:gd name="T10" fmla="*/ 488756 w 489"/>
                <a:gd name="T11" fmla="*/ 438368 h 321"/>
                <a:gd name="T12" fmla="*/ 500676 w 489"/>
                <a:gd name="T13" fmla="*/ 372613 h 321"/>
                <a:gd name="T14" fmla="*/ 476835 w 489"/>
                <a:gd name="T15" fmla="*/ 372613 h 321"/>
                <a:gd name="T16" fmla="*/ 429151 w 489"/>
                <a:gd name="T17" fmla="*/ 394531 h 321"/>
                <a:gd name="T18" fmla="*/ 417230 w 489"/>
                <a:gd name="T19" fmla="*/ 383572 h 321"/>
                <a:gd name="T20" fmla="*/ 357626 w 489"/>
                <a:gd name="T21" fmla="*/ 383572 h 321"/>
                <a:gd name="T22" fmla="*/ 333784 w 489"/>
                <a:gd name="T23" fmla="*/ 350695 h 321"/>
                <a:gd name="T24" fmla="*/ 274180 w 489"/>
                <a:gd name="T25" fmla="*/ 350695 h 321"/>
                <a:gd name="T26" fmla="*/ 214576 w 489"/>
                <a:gd name="T27" fmla="*/ 328776 h 321"/>
                <a:gd name="T28" fmla="*/ 190734 w 489"/>
                <a:gd name="T29" fmla="*/ 339735 h 321"/>
                <a:gd name="T30" fmla="*/ 202655 w 489"/>
                <a:gd name="T31" fmla="*/ 383572 h 321"/>
                <a:gd name="T32" fmla="*/ 166892 w 489"/>
                <a:gd name="T33" fmla="*/ 372613 h 321"/>
                <a:gd name="T34" fmla="*/ 119209 w 489"/>
                <a:gd name="T35" fmla="*/ 372613 h 321"/>
                <a:gd name="T36" fmla="*/ 71525 w 489"/>
                <a:gd name="T37" fmla="*/ 438368 h 321"/>
                <a:gd name="T38" fmla="*/ 11921 w 489"/>
                <a:gd name="T39" fmla="*/ 372613 h 321"/>
                <a:gd name="T40" fmla="*/ 0 w 489"/>
                <a:gd name="T41" fmla="*/ 372613 h 321"/>
                <a:gd name="T42" fmla="*/ 11921 w 489"/>
                <a:gd name="T43" fmla="*/ 350695 h 321"/>
                <a:gd name="T44" fmla="*/ 23842 w 489"/>
                <a:gd name="T45" fmla="*/ 339735 h 321"/>
                <a:gd name="T46" fmla="*/ 0 w 489"/>
                <a:gd name="T47" fmla="*/ 317817 h 321"/>
                <a:gd name="T48" fmla="*/ 0 w 489"/>
                <a:gd name="T49" fmla="*/ 306858 h 321"/>
                <a:gd name="T50" fmla="*/ 23842 w 489"/>
                <a:gd name="T51" fmla="*/ 284939 h 321"/>
                <a:gd name="T52" fmla="*/ 107288 w 489"/>
                <a:gd name="T53" fmla="*/ 284939 h 321"/>
                <a:gd name="T54" fmla="*/ 143050 w 489"/>
                <a:gd name="T55" fmla="*/ 263021 h 321"/>
                <a:gd name="T56" fmla="*/ 166892 w 489"/>
                <a:gd name="T57" fmla="*/ 252062 h 321"/>
                <a:gd name="T58" fmla="*/ 166892 w 489"/>
                <a:gd name="T59" fmla="*/ 219184 h 321"/>
                <a:gd name="T60" fmla="*/ 119209 w 489"/>
                <a:gd name="T61" fmla="*/ 164388 h 321"/>
                <a:gd name="T62" fmla="*/ 107288 w 489"/>
                <a:gd name="T63" fmla="*/ 109592 h 321"/>
                <a:gd name="T64" fmla="*/ 131130 w 489"/>
                <a:gd name="T65" fmla="*/ 76714 h 321"/>
                <a:gd name="T66" fmla="*/ 131130 w 489"/>
                <a:gd name="T67" fmla="*/ 54796 h 321"/>
                <a:gd name="T68" fmla="*/ 107288 w 489"/>
                <a:gd name="T69" fmla="*/ 10959 h 321"/>
                <a:gd name="T70" fmla="*/ 190734 w 489"/>
                <a:gd name="T71" fmla="*/ 10959 h 321"/>
                <a:gd name="T72" fmla="*/ 214576 w 489"/>
                <a:gd name="T73" fmla="*/ 21918 h 321"/>
                <a:gd name="T74" fmla="*/ 250338 w 489"/>
                <a:gd name="T75" fmla="*/ 0 h 321"/>
                <a:gd name="T76" fmla="*/ 309943 w 489"/>
                <a:gd name="T77" fmla="*/ 98633 h 321"/>
                <a:gd name="T78" fmla="*/ 417230 w 489"/>
                <a:gd name="T79" fmla="*/ 98633 h 321"/>
                <a:gd name="T80" fmla="*/ 441072 w 489"/>
                <a:gd name="T81" fmla="*/ 109592 h 321"/>
                <a:gd name="T82" fmla="*/ 464914 w 489"/>
                <a:gd name="T83" fmla="*/ 98633 h 321"/>
                <a:gd name="T84" fmla="*/ 500676 w 489"/>
                <a:gd name="T85" fmla="*/ 120551 h 321"/>
                <a:gd name="T86" fmla="*/ 500676 w 489"/>
                <a:gd name="T87" fmla="*/ 153429 h 321"/>
                <a:gd name="T88" fmla="*/ 524518 w 489"/>
                <a:gd name="T89" fmla="*/ 175347 h 321"/>
                <a:gd name="T90" fmla="*/ 536439 w 489"/>
                <a:gd name="T91" fmla="*/ 153429 h 321"/>
                <a:gd name="T92" fmla="*/ 560281 w 489"/>
                <a:gd name="T93" fmla="*/ 175347 h 321"/>
                <a:gd name="T94" fmla="*/ 607964 w 489"/>
                <a:gd name="T95" fmla="*/ 175347 h 321"/>
                <a:gd name="T96" fmla="*/ 619885 w 489"/>
                <a:gd name="T97" fmla="*/ 164388 h 321"/>
                <a:gd name="T98" fmla="*/ 691410 w 489"/>
                <a:gd name="T99" fmla="*/ 208225 h 321"/>
                <a:gd name="T100" fmla="*/ 703331 w 489"/>
                <a:gd name="T101" fmla="*/ 263021 h 321"/>
                <a:gd name="T102" fmla="*/ 703331 w 489"/>
                <a:gd name="T103" fmla="*/ 295898 h 321"/>
                <a:gd name="T104" fmla="*/ 727173 w 489"/>
                <a:gd name="T105" fmla="*/ 339735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29"/>
            <p:cNvSpPr/>
            <p:nvPr/>
          </p:nvSpPr>
          <p:spPr bwMode="auto">
            <a:xfrm>
              <a:off x="6180881" y="4274359"/>
              <a:ext cx="454025" cy="530225"/>
            </a:xfrm>
            <a:custGeom>
              <a:avLst/>
              <a:gdLst>
                <a:gd name="T0" fmla="*/ 130997 w 305"/>
                <a:gd name="T1" fmla="*/ 0 h 385"/>
                <a:gd name="T2" fmla="*/ 190542 w 305"/>
                <a:gd name="T3" fmla="*/ 44071 h 385"/>
                <a:gd name="T4" fmla="*/ 261995 w 305"/>
                <a:gd name="T5" fmla="*/ 88141 h 385"/>
                <a:gd name="T6" fmla="*/ 297721 w 305"/>
                <a:gd name="T7" fmla="*/ 132212 h 385"/>
                <a:gd name="T8" fmla="*/ 357266 w 305"/>
                <a:gd name="T9" fmla="*/ 187300 h 385"/>
                <a:gd name="T10" fmla="*/ 404901 w 305"/>
                <a:gd name="T11" fmla="*/ 198318 h 385"/>
                <a:gd name="T12" fmla="*/ 369174 w 305"/>
                <a:gd name="T13" fmla="*/ 198318 h 385"/>
                <a:gd name="T14" fmla="*/ 345357 w 305"/>
                <a:gd name="T15" fmla="*/ 242389 h 385"/>
                <a:gd name="T16" fmla="*/ 369174 w 305"/>
                <a:gd name="T17" fmla="*/ 308495 h 385"/>
                <a:gd name="T18" fmla="*/ 428719 w 305"/>
                <a:gd name="T19" fmla="*/ 341548 h 385"/>
                <a:gd name="T20" fmla="*/ 428719 w 305"/>
                <a:gd name="T21" fmla="*/ 407654 h 385"/>
                <a:gd name="T22" fmla="*/ 416810 w 305"/>
                <a:gd name="T23" fmla="*/ 440707 h 385"/>
                <a:gd name="T24" fmla="*/ 392992 w 305"/>
                <a:gd name="T25" fmla="*/ 429689 h 385"/>
                <a:gd name="T26" fmla="*/ 404901 w 305"/>
                <a:gd name="T27" fmla="*/ 473759 h 385"/>
                <a:gd name="T28" fmla="*/ 392992 w 305"/>
                <a:gd name="T29" fmla="*/ 495795 h 385"/>
                <a:gd name="T30" fmla="*/ 333448 w 305"/>
                <a:gd name="T31" fmla="*/ 528848 h 385"/>
                <a:gd name="T32" fmla="*/ 273904 w 305"/>
                <a:gd name="T33" fmla="*/ 528848 h 385"/>
                <a:gd name="T34" fmla="*/ 226268 w 305"/>
                <a:gd name="T35" fmla="*/ 506812 h 385"/>
                <a:gd name="T36" fmla="*/ 190542 w 305"/>
                <a:gd name="T37" fmla="*/ 528848 h 385"/>
                <a:gd name="T38" fmla="*/ 202451 w 305"/>
                <a:gd name="T39" fmla="*/ 495795 h 385"/>
                <a:gd name="T40" fmla="*/ 178633 w 305"/>
                <a:gd name="T41" fmla="*/ 506812 h 385"/>
                <a:gd name="T42" fmla="*/ 119089 w 305"/>
                <a:gd name="T43" fmla="*/ 429689 h 385"/>
                <a:gd name="T44" fmla="*/ 107180 w 305"/>
                <a:gd name="T45" fmla="*/ 363583 h 385"/>
                <a:gd name="T46" fmla="*/ 107180 w 305"/>
                <a:gd name="T47" fmla="*/ 297477 h 385"/>
                <a:gd name="T48" fmla="*/ 107180 w 305"/>
                <a:gd name="T49" fmla="*/ 220353 h 385"/>
                <a:gd name="T50" fmla="*/ 35727 w 305"/>
                <a:gd name="T51" fmla="*/ 209336 h 385"/>
                <a:gd name="T52" fmla="*/ 0 w 305"/>
                <a:gd name="T53" fmla="*/ 187300 h 385"/>
                <a:gd name="T54" fmla="*/ 47635 w 305"/>
                <a:gd name="T55" fmla="*/ 165265 h 385"/>
                <a:gd name="T56" fmla="*/ 59544 w 305"/>
                <a:gd name="T57" fmla="*/ 55088 h 385"/>
                <a:gd name="T58" fmla="*/ 107180 w 305"/>
                <a:gd name="T59" fmla="*/ 77124 h 385"/>
                <a:gd name="T60" fmla="*/ 154815 w 305"/>
                <a:gd name="T61" fmla="*/ 66106 h 385"/>
                <a:gd name="T62" fmla="*/ 119089 w 305"/>
                <a:gd name="T63" fmla="*/ 22035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30"/>
            <p:cNvSpPr>
              <a:spLocks noChangeArrowheads="1"/>
            </p:cNvSpPr>
            <p:nvPr/>
          </p:nvSpPr>
          <p:spPr bwMode="auto">
            <a:xfrm>
              <a:off x="5776069" y="4109259"/>
              <a:ext cx="561975" cy="495300"/>
            </a:xfrm>
            <a:custGeom>
              <a:avLst/>
              <a:gdLst>
                <a:gd name="T0" fmla="*/ 298130 w 377"/>
                <a:gd name="T1" fmla="*/ 10976 h 361"/>
                <a:gd name="T2" fmla="*/ 369681 w 377"/>
                <a:gd name="T3" fmla="*/ 0 h 361"/>
                <a:gd name="T4" fmla="*/ 393532 w 377"/>
                <a:gd name="T5" fmla="*/ 21952 h 361"/>
                <a:gd name="T6" fmla="*/ 453158 w 377"/>
                <a:gd name="T7" fmla="*/ 32929 h 361"/>
                <a:gd name="T8" fmla="*/ 477008 w 377"/>
                <a:gd name="T9" fmla="*/ 21952 h 361"/>
                <a:gd name="T10" fmla="*/ 500858 w 377"/>
                <a:gd name="T11" fmla="*/ 21952 h 361"/>
                <a:gd name="T12" fmla="*/ 417382 w 377"/>
                <a:gd name="T13" fmla="*/ 87809 h 361"/>
                <a:gd name="T14" fmla="*/ 405457 w 377"/>
                <a:gd name="T15" fmla="*/ 120738 h 361"/>
                <a:gd name="T16" fmla="*/ 417382 w 377"/>
                <a:gd name="T17" fmla="*/ 131714 h 361"/>
                <a:gd name="T18" fmla="*/ 429307 w 377"/>
                <a:gd name="T19" fmla="*/ 131714 h 361"/>
                <a:gd name="T20" fmla="*/ 477008 w 377"/>
                <a:gd name="T21" fmla="*/ 175619 h 361"/>
                <a:gd name="T22" fmla="*/ 524709 w 377"/>
                <a:gd name="T23" fmla="*/ 175619 h 361"/>
                <a:gd name="T24" fmla="*/ 524709 w 377"/>
                <a:gd name="T25" fmla="*/ 197571 h 361"/>
                <a:gd name="T26" fmla="*/ 560484 w 377"/>
                <a:gd name="T27" fmla="*/ 208547 h 361"/>
                <a:gd name="T28" fmla="*/ 560484 w 377"/>
                <a:gd name="T29" fmla="*/ 230500 h 361"/>
                <a:gd name="T30" fmla="*/ 524709 w 377"/>
                <a:gd name="T31" fmla="*/ 263428 h 361"/>
                <a:gd name="T32" fmla="*/ 524709 w 377"/>
                <a:gd name="T33" fmla="*/ 241476 h 361"/>
                <a:gd name="T34" fmla="*/ 488933 w 377"/>
                <a:gd name="T35" fmla="*/ 219524 h 361"/>
                <a:gd name="T36" fmla="*/ 465083 w 377"/>
                <a:gd name="T37" fmla="*/ 219524 h 361"/>
                <a:gd name="T38" fmla="*/ 465083 w 377"/>
                <a:gd name="T39" fmla="*/ 285381 h 361"/>
                <a:gd name="T40" fmla="*/ 453158 w 377"/>
                <a:gd name="T41" fmla="*/ 329285 h 361"/>
                <a:gd name="T42" fmla="*/ 417382 w 377"/>
                <a:gd name="T43" fmla="*/ 329285 h 361"/>
                <a:gd name="T44" fmla="*/ 405457 w 377"/>
                <a:gd name="T45" fmla="*/ 340261 h 361"/>
                <a:gd name="T46" fmla="*/ 429307 w 377"/>
                <a:gd name="T47" fmla="*/ 351238 h 361"/>
                <a:gd name="T48" fmla="*/ 441232 w 377"/>
                <a:gd name="T49" fmla="*/ 373190 h 361"/>
                <a:gd name="T50" fmla="*/ 477008 w 377"/>
                <a:gd name="T51" fmla="*/ 395142 h 361"/>
                <a:gd name="T52" fmla="*/ 512784 w 377"/>
                <a:gd name="T53" fmla="*/ 384166 h 361"/>
                <a:gd name="T54" fmla="*/ 524709 w 377"/>
                <a:gd name="T55" fmla="*/ 460999 h 361"/>
                <a:gd name="T56" fmla="*/ 453158 w 377"/>
                <a:gd name="T57" fmla="*/ 493928 h 361"/>
                <a:gd name="T58" fmla="*/ 441232 w 377"/>
                <a:gd name="T59" fmla="*/ 482952 h 361"/>
                <a:gd name="T60" fmla="*/ 429307 w 377"/>
                <a:gd name="T61" fmla="*/ 493928 h 361"/>
                <a:gd name="T62" fmla="*/ 381606 w 377"/>
                <a:gd name="T63" fmla="*/ 493928 h 361"/>
                <a:gd name="T64" fmla="*/ 357756 w 377"/>
                <a:gd name="T65" fmla="*/ 471976 h 361"/>
                <a:gd name="T66" fmla="*/ 345831 w 377"/>
                <a:gd name="T67" fmla="*/ 493928 h 361"/>
                <a:gd name="T68" fmla="*/ 321980 w 377"/>
                <a:gd name="T69" fmla="*/ 471976 h 361"/>
                <a:gd name="T70" fmla="*/ 321980 w 377"/>
                <a:gd name="T71" fmla="*/ 439047 h 361"/>
                <a:gd name="T72" fmla="*/ 286205 w 377"/>
                <a:gd name="T73" fmla="*/ 417095 h 361"/>
                <a:gd name="T74" fmla="*/ 262354 w 377"/>
                <a:gd name="T75" fmla="*/ 428071 h 361"/>
                <a:gd name="T76" fmla="*/ 238504 w 377"/>
                <a:gd name="T77" fmla="*/ 417095 h 361"/>
                <a:gd name="T78" fmla="*/ 131177 w 377"/>
                <a:gd name="T79" fmla="*/ 406119 h 361"/>
                <a:gd name="T80" fmla="*/ 71551 w 377"/>
                <a:gd name="T81" fmla="*/ 318309 h 361"/>
                <a:gd name="T82" fmla="*/ 23850 w 377"/>
                <a:gd name="T83" fmla="*/ 252452 h 361"/>
                <a:gd name="T84" fmla="*/ 0 w 377"/>
                <a:gd name="T85" fmla="*/ 175619 h 361"/>
                <a:gd name="T86" fmla="*/ 47701 w 377"/>
                <a:gd name="T87" fmla="*/ 175619 h 361"/>
                <a:gd name="T88" fmla="*/ 166953 w 377"/>
                <a:gd name="T89" fmla="*/ 109762 h 361"/>
                <a:gd name="T90" fmla="*/ 202728 w 377"/>
                <a:gd name="T91" fmla="*/ 109762 h 361"/>
                <a:gd name="T92" fmla="*/ 250429 w 377"/>
                <a:gd name="T93" fmla="*/ 109762 h 361"/>
                <a:gd name="T94" fmla="*/ 286205 w 377"/>
                <a:gd name="T95" fmla="*/ 65857 h 361"/>
                <a:gd name="T96" fmla="*/ 298130 w 377"/>
                <a:gd name="T97" fmla="*/ 1097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5764956" y="3658409"/>
              <a:ext cx="371475" cy="630238"/>
            </a:xfrm>
            <a:custGeom>
              <a:avLst/>
              <a:gdLst>
                <a:gd name="T0" fmla="*/ 310308 w 249"/>
                <a:gd name="T1" fmla="*/ 463370 h 457"/>
                <a:gd name="T2" fmla="*/ 298374 w 249"/>
                <a:gd name="T3" fmla="*/ 518533 h 457"/>
                <a:gd name="T4" fmla="*/ 262569 w 249"/>
                <a:gd name="T5" fmla="*/ 562663 h 457"/>
                <a:gd name="T6" fmla="*/ 202894 w 249"/>
                <a:gd name="T7" fmla="*/ 551631 h 457"/>
                <a:gd name="T8" fmla="*/ 119349 w 249"/>
                <a:gd name="T9" fmla="*/ 595761 h 457"/>
                <a:gd name="T10" fmla="*/ 59675 w 249"/>
                <a:gd name="T11" fmla="*/ 628859 h 457"/>
                <a:gd name="T12" fmla="*/ 11935 w 249"/>
                <a:gd name="T13" fmla="*/ 628859 h 457"/>
                <a:gd name="T14" fmla="*/ 0 w 249"/>
                <a:gd name="T15" fmla="*/ 617826 h 457"/>
                <a:gd name="T16" fmla="*/ 23870 w 249"/>
                <a:gd name="T17" fmla="*/ 529565 h 457"/>
                <a:gd name="T18" fmla="*/ 35805 w 249"/>
                <a:gd name="T19" fmla="*/ 507500 h 457"/>
                <a:gd name="T20" fmla="*/ 11935 w 249"/>
                <a:gd name="T21" fmla="*/ 452337 h 457"/>
                <a:gd name="T22" fmla="*/ 23870 w 249"/>
                <a:gd name="T23" fmla="*/ 364076 h 457"/>
                <a:gd name="T24" fmla="*/ 35805 w 249"/>
                <a:gd name="T25" fmla="*/ 308913 h 457"/>
                <a:gd name="T26" fmla="*/ 47740 w 249"/>
                <a:gd name="T27" fmla="*/ 286848 h 457"/>
                <a:gd name="T28" fmla="*/ 23870 w 249"/>
                <a:gd name="T29" fmla="*/ 264783 h 457"/>
                <a:gd name="T30" fmla="*/ 47740 w 249"/>
                <a:gd name="T31" fmla="*/ 220652 h 457"/>
                <a:gd name="T32" fmla="*/ 83545 w 249"/>
                <a:gd name="T33" fmla="*/ 154457 h 457"/>
                <a:gd name="T34" fmla="*/ 83545 w 249"/>
                <a:gd name="T35" fmla="*/ 110326 h 457"/>
                <a:gd name="T36" fmla="*/ 107414 w 249"/>
                <a:gd name="T37" fmla="*/ 110326 h 457"/>
                <a:gd name="T38" fmla="*/ 179024 w 249"/>
                <a:gd name="T39" fmla="*/ 33098 h 457"/>
                <a:gd name="T40" fmla="*/ 214829 w 249"/>
                <a:gd name="T41" fmla="*/ 22065 h 457"/>
                <a:gd name="T42" fmla="*/ 250634 w 249"/>
                <a:gd name="T43" fmla="*/ 0 h 457"/>
                <a:gd name="T44" fmla="*/ 262569 w 249"/>
                <a:gd name="T45" fmla="*/ 11033 h 457"/>
                <a:gd name="T46" fmla="*/ 322243 w 249"/>
                <a:gd name="T47" fmla="*/ 0 h 457"/>
                <a:gd name="T48" fmla="*/ 358048 w 249"/>
                <a:gd name="T49" fmla="*/ 33098 h 457"/>
                <a:gd name="T50" fmla="*/ 322243 w 249"/>
                <a:gd name="T51" fmla="*/ 44130 h 457"/>
                <a:gd name="T52" fmla="*/ 310308 w 249"/>
                <a:gd name="T53" fmla="*/ 66196 h 457"/>
                <a:gd name="T54" fmla="*/ 358048 w 249"/>
                <a:gd name="T55" fmla="*/ 66196 h 457"/>
                <a:gd name="T56" fmla="*/ 369983 w 249"/>
                <a:gd name="T57" fmla="*/ 121359 h 457"/>
                <a:gd name="T58" fmla="*/ 346113 w 249"/>
                <a:gd name="T59" fmla="*/ 165489 h 457"/>
                <a:gd name="T60" fmla="*/ 322243 w 249"/>
                <a:gd name="T61" fmla="*/ 143424 h 457"/>
                <a:gd name="T62" fmla="*/ 286439 w 249"/>
                <a:gd name="T63" fmla="*/ 165489 h 457"/>
                <a:gd name="T64" fmla="*/ 298374 w 249"/>
                <a:gd name="T65" fmla="*/ 187554 h 457"/>
                <a:gd name="T66" fmla="*/ 274504 w 249"/>
                <a:gd name="T67" fmla="*/ 220652 h 457"/>
                <a:gd name="T68" fmla="*/ 334178 w 249"/>
                <a:gd name="T69" fmla="*/ 297881 h 457"/>
                <a:gd name="T70" fmla="*/ 286439 w 249"/>
                <a:gd name="T71" fmla="*/ 419239 h 457"/>
                <a:gd name="T72" fmla="*/ 310308 w 249"/>
                <a:gd name="T73" fmla="*/ 463370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32"/>
            <p:cNvSpPr/>
            <p:nvPr/>
          </p:nvSpPr>
          <p:spPr bwMode="auto">
            <a:xfrm>
              <a:off x="5371256" y="3767947"/>
              <a:ext cx="477838" cy="836612"/>
            </a:xfrm>
            <a:custGeom>
              <a:avLst/>
              <a:gdLst>
                <a:gd name="T0" fmla="*/ 476349 w 321"/>
                <a:gd name="T1" fmla="*/ 659399 h 609"/>
                <a:gd name="T2" fmla="*/ 440623 w 321"/>
                <a:gd name="T3" fmla="*/ 681378 h 609"/>
                <a:gd name="T4" fmla="*/ 416806 w 321"/>
                <a:gd name="T5" fmla="*/ 670388 h 609"/>
                <a:gd name="T6" fmla="*/ 333445 w 321"/>
                <a:gd name="T7" fmla="*/ 670388 h 609"/>
                <a:gd name="T8" fmla="*/ 357262 w 321"/>
                <a:gd name="T9" fmla="*/ 714349 h 609"/>
                <a:gd name="T10" fmla="*/ 333445 w 321"/>
                <a:gd name="T11" fmla="*/ 769298 h 609"/>
                <a:gd name="T12" fmla="*/ 345353 w 321"/>
                <a:gd name="T13" fmla="*/ 835238 h 609"/>
                <a:gd name="T14" fmla="*/ 297718 w 321"/>
                <a:gd name="T15" fmla="*/ 824248 h 609"/>
                <a:gd name="T16" fmla="*/ 226266 w 321"/>
                <a:gd name="T17" fmla="*/ 780288 h 609"/>
                <a:gd name="T18" fmla="*/ 142905 w 321"/>
                <a:gd name="T19" fmla="*/ 758308 h 609"/>
                <a:gd name="T20" fmla="*/ 83361 w 321"/>
                <a:gd name="T21" fmla="*/ 714349 h 609"/>
                <a:gd name="T22" fmla="*/ 23817 w 321"/>
                <a:gd name="T23" fmla="*/ 714349 h 609"/>
                <a:gd name="T24" fmla="*/ 23817 w 321"/>
                <a:gd name="T25" fmla="*/ 703359 h 609"/>
                <a:gd name="T26" fmla="*/ 0 w 321"/>
                <a:gd name="T27" fmla="*/ 692368 h 609"/>
                <a:gd name="T28" fmla="*/ 11909 w 321"/>
                <a:gd name="T29" fmla="*/ 681378 h 609"/>
                <a:gd name="T30" fmla="*/ 11909 w 321"/>
                <a:gd name="T31" fmla="*/ 648409 h 609"/>
                <a:gd name="T32" fmla="*/ 0 w 321"/>
                <a:gd name="T33" fmla="*/ 637419 h 609"/>
                <a:gd name="T34" fmla="*/ 23817 w 321"/>
                <a:gd name="T35" fmla="*/ 626429 h 609"/>
                <a:gd name="T36" fmla="*/ 71452 w 321"/>
                <a:gd name="T37" fmla="*/ 626429 h 609"/>
                <a:gd name="T38" fmla="*/ 71452 w 321"/>
                <a:gd name="T39" fmla="*/ 472569 h 609"/>
                <a:gd name="T40" fmla="*/ 130996 w 321"/>
                <a:gd name="T41" fmla="*/ 472569 h 609"/>
                <a:gd name="T42" fmla="*/ 130996 w 321"/>
                <a:gd name="T43" fmla="*/ 494549 h 609"/>
                <a:gd name="T44" fmla="*/ 166722 w 321"/>
                <a:gd name="T45" fmla="*/ 494549 h 609"/>
                <a:gd name="T46" fmla="*/ 166722 w 321"/>
                <a:gd name="T47" fmla="*/ 450589 h 609"/>
                <a:gd name="T48" fmla="*/ 238175 w 321"/>
                <a:gd name="T49" fmla="*/ 450589 h 609"/>
                <a:gd name="T50" fmla="*/ 250083 w 321"/>
                <a:gd name="T51" fmla="*/ 384649 h 609"/>
                <a:gd name="T52" fmla="*/ 250083 w 321"/>
                <a:gd name="T53" fmla="*/ 340689 h 609"/>
                <a:gd name="T54" fmla="*/ 214357 w 321"/>
                <a:gd name="T55" fmla="*/ 318709 h 609"/>
                <a:gd name="T56" fmla="*/ 166722 w 321"/>
                <a:gd name="T57" fmla="*/ 285739 h 609"/>
                <a:gd name="T58" fmla="*/ 142905 w 321"/>
                <a:gd name="T59" fmla="*/ 252769 h 609"/>
                <a:gd name="T60" fmla="*/ 154814 w 321"/>
                <a:gd name="T61" fmla="*/ 197820 h 609"/>
                <a:gd name="T62" fmla="*/ 178631 w 321"/>
                <a:gd name="T63" fmla="*/ 175840 h 609"/>
                <a:gd name="T64" fmla="*/ 214357 w 321"/>
                <a:gd name="T65" fmla="*/ 197820 h 609"/>
                <a:gd name="T66" fmla="*/ 261992 w 321"/>
                <a:gd name="T67" fmla="*/ 197820 h 609"/>
                <a:gd name="T68" fmla="*/ 273901 w 321"/>
                <a:gd name="T69" fmla="*/ 164850 h 609"/>
                <a:gd name="T70" fmla="*/ 297718 w 321"/>
                <a:gd name="T71" fmla="*/ 164850 h 609"/>
                <a:gd name="T72" fmla="*/ 285810 w 321"/>
                <a:gd name="T73" fmla="*/ 120890 h 609"/>
                <a:gd name="T74" fmla="*/ 369171 w 321"/>
                <a:gd name="T75" fmla="*/ 43960 h 609"/>
                <a:gd name="T76" fmla="*/ 369171 w 321"/>
                <a:gd name="T77" fmla="*/ 21980 h 609"/>
                <a:gd name="T78" fmla="*/ 416806 w 321"/>
                <a:gd name="T79" fmla="*/ 21980 h 609"/>
                <a:gd name="T80" fmla="*/ 428714 w 321"/>
                <a:gd name="T81" fmla="*/ 32970 h 609"/>
                <a:gd name="T82" fmla="*/ 440623 w 321"/>
                <a:gd name="T83" fmla="*/ 10990 h 609"/>
                <a:gd name="T84" fmla="*/ 452532 w 321"/>
                <a:gd name="T85" fmla="*/ 0 h 609"/>
                <a:gd name="T86" fmla="*/ 476349 w 321"/>
                <a:gd name="T87" fmla="*/ 32970 h 609"/>
                <a:gd name="T88" fmla="*/ 476349 w 321"/>
                <a:gd name="T89" fmla="*/ 43960 h 609"/>
                <a:gd name="T90" fmla="*/ 416806 w 321"/>
                <a:gd name="T91" fmla="*/ 153860 h 609"/>
                <a:gd name="T92" fmla="*/ 440623 w 321"/>
                <a:gd name="T93" fmla="*/ 175840 h 609"/>
                <a:gd name="T94" fmla="*/ 416806 w 321"/>
                <a:gd name="T95" fmla="*/ 252769 h 609"/>
                <a:gd name="T96" fmla="*/ 404897 w 321"/>
                <a:gd name="T97" fmla="*/ 340689 h 609"/>
                <a:gd name="T98" fmla="*/ 428714 w 321"/>
                <a:gd name="T99" fmla="*/ 395639 h 609"/>
                <a:gd name="T100" fmla="*/ 392988 w 321"/>
                <a:gd name="T101" fmla="*/ 494549 h 609"/>
                <a:gd name="T102" fmla="*/ 404897 w 321"/>
                <a:gd name="T103" fmla="*/ 516529 h 609"/>
                <a:gd name="T104" fmla="*/ 428714 w 321"/>
                <a:gd name="T105" fmla="*/ 593459 h 609"/>
                <a:gd name="T106" fmla="*/ 476349 w 321"/>
                <a:gd name="T107" fmla="*/ 659399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3" name="Freeform 33"/>
            <p:cNvSpPr/>
            <p:nvPr/>
          </p:nvSpPr>
          <p:spPr bwMode="auto">
            <a:xfrm>
              <a:off x="5280769" y="3779059"/>
              <a:ext cx="261937" cy="431800"/>
            </a:xfrm>
            <a:custGeom>
              <a:avLst/>
              <a:gdLst>
                <a:gd name="T0" fmla="*/ 260457 w 177"/>
                <a:gd name="T1" fmla="*/ 165546 h 313"/>
                <a:gd name="T2" fmla="*/ 236779 w 177"/>
                <a:gd name="T3" fmla="*/ 143473 h 313"/>
                <a:gd name="T4" fmla="*/ 177584 w 177"/>
                <a:gd name="T5" fmla="*/ 121401 h 313"/>
                <a:gd name="T6" fmla="*/ 201262 w 177"/>
                <a:gd name="T7" fmla="*/ 44146 h 313"/>
                <a:gd name="T8" fmla="*/ 189423 w 177"/>
                <a:gd name="T9" fmla="*/ 0 h 313"/>
                <a:gd name="T10" fmla="*/ 106551 w 177"/>
                <a:gd name="T11" fmla="*/ 77255 h 313"/>
                <a:gd name="T12" fmla="*/ 94712 w 177"/>
                <a:gd name="T13" fmla="*/ 154510 h 313"/>
                <a:gd name="T14" fmla="*/ 59195 w 177"/>
                <a:gd name="T15" fmla="*/ 165546 h 313"/>
                <a:gd name="T16" fmla="*/ 11839 w 177"/>
                <a:gd name="T17" fmla="*/ 198656 h 313"/>
                <a:gd name="T18" fmla="*/ 0 w 177"/>
                <a:gd name="T19" fmla="*/ 231765 h 313"/>
                <a:gd name="T20" fmla="*/ 59195 w 177"/>
                <a:gd name="T21" fmla="*/ 264874 h 313"/>
                <a:gd name="T22" fmla="*/ 59195 w 177"/>
                <a:gd name="T23" fmla="*/ 309020 h 313"/>
                <a:gd name="T24" fmla="*/ 71034 w 177"/>
                <a:gd name="T25" fmla="*/ 331093 h 313"/>
                <a:gd name="T26" fmla="*/ 59195 w 177"/>
                <a:gd name="T27" fmla="*/ 364202 h 313"/>
                <a:gd name="T28" fmla="*/ 71034 w 177"/>
                <a:gd name="T29" fmla="*/ 386275 h 313"/>
                <a:gd name="T30" fmla="*/ 142068 w 177"/>
                <a:gd name="T31" fmla="*/ 430420 h 313"/>
                <a:gd name="T32" fmla="*/ 165745 w 177"/>
                <a:gd name="T33" fmla="*/ 430420 h 313"/>
                <a:gd name="T34" fmla="*/ 165745 w 177"/>
                <a:gd name="T35" fmla="*/ 408348 h 313"/>
                <a:gd name="T36" fmla="*/ 189423 w 177"/>
                <a:gd name="T37" fmla="*/ 375238 h 313"/>
                <a:gd name="T38" fmla="*/ 177584 w 177"/>
                <a:gd name="T39" fmla="*/ 331093 h 313"/>
                <a:gd name="T40" fmla="*/ 165745 w 177"/>
                <a:gd name="T41" fmla="*/ 331093 h 313"/>
                <a:gd name="T42" fmla="*/ 153906 w 177"/>
                <a:gd name="T43" fmla="*/ 286947 h 313"/>
                <a:gd name="T44" fmla="*/ 177584 w 177"/>
                <a:gd name="T45" fmla="*/ 286947 h 313"/>
                <a:gd name="T46" fmla="*/ 177584 w 177"/>
                <a:gd name="T47" fmla="*/ 242801 h 313"/>
                <a:gd name="T48" fmla="*/ 201262 w 177"/>
                <a:gd name="T49" fmla="*/ 242801 h 313"/>
                <a:gd name="T50" fmla="*/ 224940 w 177"/>
                <a:gd name="T51" fmla="*/ 253838 h 313"/>
                <a:gd name="T52" fmla="*/ 236779 w 177"/>
                <a:gd name="T53" fmla="*/ 187619 h 313"/>
                <a:gd name="T54" fmla="*/ 260457 w 177"/>
                <a:gd name="T55" fmla="*/ 1655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4344144" y="3350434"/>
              <a:ext cx="1277937" cy="1155700"/>
            </a:xfrm>
            <a:custGeom>
              <a:avLst/>
              <a:gdLst>
                <a:gd name="T0" fmla="*/ 942423 w 857"/>
                <a:gd name="T1" fmla="*/ 659615 h 841"/>
                <a:gd name="T2" fmla="*/ 1002070 w 857"/>
                <a:gd name="T3" fmla="*/ 736570 h 841"/>
                <a:gd name="T4" fmla="*/ 1002070 w 857"/>
                <a:gd name="T5" fmla="*/ 780544 h 841"/>
                <a:gd name="T6" fmla="*/ 1097505 w 857"/>
                <a:gd name="T7" fmla="*/ 857499 h 841"/>
                <a:gd name="T8" fmla="*/ 1109434 w 857"/>
                <a:gd name="T9" fmla="*/ 824519 h 841"/>
                <a:gd name="T10" fmla="*/ 1121364 w 857"/>
                <a:gd name="T11" fmla="*/ 758557 h 841"/>
                <a:gd name="T12" fmla="*/ 1097505 w 857"/>
                <a:gd name="T13" fmla="*/ 714583 h 841"/>
                <a:gd name="T14" fmla="*/ 1121364 w 857"/>
                <a:gd name="T15" fmla="*/ 670608 h 841"/>
                <a:gd name="T16" fmla="*/ 1192940 w 857"/>
                <a:gd name="T17" fmla="*/ 703589 h 841"/>
                <a:gd name="T18" fmla="*/ 1276446 w 857"/>
                <a:gd name="T19" fmla="*/ 758557 h 841"/>
                <a:gd name="T20" fmla="*/ 1192940 w 857"/>
                <a:gd name="T21" fmla="*/ 868493 h 841"/>
                <a:gd name="T22" fmla="*/ 1157152 w 857"/>
                <a:gd name="T23" fmla="*/ 912467 h 841"/>
                <a:gd name="T24" fmla="*/ 1097505 w 857"/>
                <a:gd name="T25" fmla="*/ 890480 h 841"/>
                <a:gd name="T26" fmla="*/ 1049787 w 857"/>
                <a:gd name="T27" fmla="*/ 1033396 h 841"/>
                <a:gd name="T28" fmla="*/ 1037858 w 857"/>
                <a:gd name="T29" fmla="*/ 1066377 h 841"/>
                <a:gd name="T30" fmla="*/ 1025928 w 857"/>
                <a:gd name="T31" fmla="*/ 1110351 h 841"/>
                <a:gd name="T32" fmla="*/ 942423 w 857"/>
                <a:gd name="T33" fmla="*/ 1154326 h 841"/>
                <a:gd name="T34" fmla="*/ 882776 w 857"/>
                <a:gd name="T35" fmla="*/ 1044390 h 841"/>
                <a:gd name="T36" fmla="*/ 858917 w 857"/>
                <a:gd name="T37" fmla="*/ 1033396 h 841"/>
                <a:gd name="T38" fmla="*/ 787341 w 857"/>
                <a:gd name="T39" fmla="*/ 956441 h 841"/>
                <a:gd name="T40" fmla="*/ 739623 w 857"/>
                <a:gd name="T41" fmla="*/ 978429 h 841"/>
                <a:gd name="T42" fmla="*/ 727693 w 857"/>
                <a:gd name="T43" fmla="*/ 1000416 h 841"/>
                <a:gd name="T44" fmla="*/ 715764 w 857"/>
                <a:gd name="T45" fmla="*/ 1066377 h 841"/>
                <a:gd name="T46" fmla="*/ 691905 w 857"/>
                <a:gd name="T47" fmla="*/ 1022403 h 841"/>
                <a:gd name="T48" fmla="*/ 620329 w 857"/>
                <a:gd name="T49" fmla="*/ 1000416 h 841"/>
                <a:gd name="T50" fmla="*/ 608399 w 857"/>
                <a:gd name="T51" fmla="*/ 945448 h 841"/>
                <a:gd name="T52" fmla="*/ 679976 w 857"/>
                <a:gd name="T53" fmla="*/ 956441 h 841"/>
                <a:gd name="T54" fmla="*/ 727693 w 857"/>
                <a:gd name="T55" fmla="*/ 923461 h 841"/>
                <a:gd name="T56" fmla="*/ 691905 w 857"/>
                <a:gd name="T57" fmla="*/ 879486 h 841"/>
                <a:gd name="T58" fmla="*/ 751552 w 857"/>
                <a:gd name="T59" fmla="*/ 824519 h 841"/>
                <a:gd name="T60" fmla="*/ 799270 w 857"/>
                <a:gd name="T61" fmla="*/ 780544 h 841"/>
                <a:gd name="T62" fmla="*/ 715764 w 857"/>
                <a:gd name="T63" fmla="*/ 560673 h 841"/>
                <a:gd name="T64" fmla="*/ 608399 w 857"/>
                <a:gd name="T65" fmla="*/ 494711 h 841"/>
                <a:gd name="T66" fmla="*/ 512964 w 857"/>
                <a:gd name="T67" fmla="*/ 461730 h 841"/>
                <a:gd name="T68" fmla="*/ 417529 w 857"/>
                <a:gd name="T69" fmla="*/ 428750 h 841"/>
                <a:gd name="T70" fmla="*/ 310164 w 857"/>
                <a:gd name="T71" fmla="*/ 461730 h 841"/>
                <a:gd name="T72" fmla="*/ 71576 w 857"/>
                <a:gd name="T73" fmla="*/ 329807 h 841"/>
                <a:gd name="T74" fmla="*/ 11929 w 857"/>
                <a:gd name="T75" fmla="*/ 219872 h 841"/>
                <a:gd name="T76" fmla="*/ 71576 w 857"/>
                <a:gd name="T77" fmla="*/ 208878 h 841"/>
                <a:gd name="T78" fmla="*/ 167012 w 857"/>
                <a:gd name="T79" fmla="*/ 131923 h 841"/>
                <a:gd name="T80" fmla="*/ 202800 w 857"/>
                <a:gd name="T81" fmla="*/ 87949 h 841"/>
                <a:gd name="T82" fmla="*/ 322094 w 857"/>
                <a:gd name="T83" fmla="*/ 43974 h 841"/>
                <a:gd name="T84" fmla="*/ 345953 w 857"/>
                <a:gd name="T85" fmla="*/ 0 h 841"/>
                <a:gd name="T86" fmla="*/ 429458 w 857"/>
                <a:gd name="T87" fmla="*/ 98942 h 841"/>
                <a:gd name="T88" fmla="*/ 441388 w 857"/>
                <a:gd name="T89" fmla="*/ 175897 h 841"/>
                <a:gd name="T90" fmla="*/ 465247 w 857"/>
                <a:gd name="T91" fmla="*/ 241859 h 841"/>
                <a:gd name="T92" fmla="*/ 501035 w 857"/>
                <a:gd name="T93" fmla="*/ 263846 h 841"/>
                <a:gd name="T94" fmla="*/ 608399 w 857"/>
                <a:gd name="T95" fmla="*/ 241859 h 841"/>
                <a:gd name="T96" fmla="*/ 608399 w 857"/>
                <a:gd name="T97" fmla="*/ 296827 h 841"/>
                <a:gd name="T98" fmla="*/ 572611 w 857"/>
                <a:gd name="T99" fmla="*/ 351795 h 841"/>
                <a:gd name="T100" fmla="*/ 644188 w 857"/>
                <a:gd name="T101" fmla="*/ 450737 h 841"/>
                <a:gd name="T102" fmla="*/ 739623 w 857"/>
                <a:gd name="T103" fmla="*/ 472724 h 841"/>
                <a:gd name="T104" fmla="*/ 787341 w 857"/>
                <a:gd name="T105" fmla="*/ 439743 h 841"/>
                <a:gd name="T106" fmla="*/ 870846 w 857"/>
                <a:gd name="T107" fmla="*/ 439743 h 841"/>
                <a:gd name="T108" fmla="*/ 930493 w 857"/>
                <a:gd name="T109" fmla="*/ 461730 h 841"/>
                <a:gd name="T110" fmla="*/ 858917 w 857"/>
                <a:gd name="T111" fmla="*/ 538685 h 841"/>
                <a:gd name="T112" fmla="*/ 894705 w 857"/>
                <a:gd name="T113" fmla="*/ 626634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5" name="Freeform 35"/>
            <p:cNvSpPr/>
            <p:nvPr/>
          </p:nvSpPr>
          <p:spPr bwMode="auto">
            <a:xfrm>
              <a:off x="4748956" y="2283634"/>
              <a:ext cx="2124075" cy="1706563"/>
            </a:xfrm>
            <a:custGeom>
              <a:avLst/>
              <a:gdLst>
                <a:gd name="T0" fmla="*/ 23849 w 1425"/>
                <a:gd name="T1" fmla="*/ 1232136 h 1241"/>
                <a:gd name="T2" fmla="*/ 95397 w 1425"/>
                <a:gd name="T3" fmla="*/ 1331146 h 1241"/>
                <a:gd name="T4" fmla="*/ 202719 w 1425"/>
                <a:gd name="T5" fmla="*/ 1342148 h 1241"/>
                <a:gd name="T6" fmla="*/ 166945 w 1425"/>
                <a:gd name="T7" fmla="*/ 1419156 h 1241"/>
                <a:gd name="T8" fmla="*/ 321965 w 1425"/>
                <a:gd name="T9" fmla="*/ 1551171 h 1241"/>
                <a:gd name="T10" fmla="*/ 381588 w 1425"/>
                <a:gd name="T11" fmla="*/ 1507166 h 1241"/>
                <a:gd name="T12" fmla="*/ 524684 w 1425"/>
                <a:gd name="T13" fmla="*/ 1518167 h 1241"/>
                <a:gd name="T14" fmla="*/ 488910 w 1425"/>
                <a:gd name="T15" fmla="*/ 1705188 h 1241"/>
                <a:gd name="T16" fmla="*/ 632005 w 1425"/>
                <a:gd name="T17" fmla="*/ 1650182 h 1241"/>
                <a:gd name="T18" fmla="*/ 739327 w 1425"/>
                <a:gd name="T19" fmla="*/ 1529169 h 1241"/>
                <a:gd name="T20" fmla="*/ 834724 w 1425"/>
                <a:gd name="T21" fmla="*/ 1683185 h 1241"/>
                <a:gd name="T22" fmla="*/ 894347 w 1425"/>
                <a:gd name="T23" fmla="*/ 1650182 h 1241"/>
                <a:gd name="T24" fmla="*/ 989744 w 1425"/>
                <a:gd name="T25" fmla="*/ 1529169 h 1241"/>
                <a:gd name="T26" fmla="*/ 1049368 w 1425"/>
                <a:gd name="T27" fmla="*/ 1507166 h 1241"/>
                <a:gd name="T28" fmla="*/ 1097066 w 1425"/>
                <a:gd name="T29" fmla="*/ 1507166 h 1241"/>
                <a:gd name="T30" fmla="*/ 1192463 w 1425"/>
                <a:gd name="T31" fmla="*/ 1408155 h 1241"/>
                <a:gd name="T32" fmla="*/ 1287860 w 1425"/>
                <a:gd name="T33" fmla="*/ 1386152 h 1241"/>
                <a:gd name="T34" fmla="*/ 1335559 w 1425"/>
                <a:gd name="T35" fmla="*/ 1265139 h 1241"/>
                <a:gd name="T36" fmla="*/ 1407106 w 1425"/>
                <a:gd name="T37" fmla="*/ 1254138 h 1241"/>
                <a:gd name="T38" fmla="*/ 1502503 w 1425"/>
                <a:gd name="T39" fmla="*/ 1199132 h 1241"/>
                <a:gd name="T40" fmla="*/ 1621750 w 1425"/>
                <a:gd name="T41" fmla="*/ 1133125 h 1241"/>
                <a:gd name="T42" fmla="*/ 1681373 w 1425"/>
                <a:gd name="T43" fmla="*/ 1265139 h 1241"/>
                <a:gd name="T44" fmla="*/ 1752921 w 1425"/>
                <a:gd name="T45" fmla="*/ 1221134 h 1241"/>
                <a:gd name="T46" fmla="*/ 1752921 w 1425"/>
                <a:gd name="T47" fmla="*/ 1155127 h 1241"/>
                <a:gd name="T48" fmla="*/ 2015263 w 1425"/>
                <a:gd name="T49" fmla="*/ 1078119 h 1241"/>
                <a:gd name="T50" fmla="*/ 2051037 w 1425"/>
                <a:gd name="T51" fmla="*/ 1001110 h 1241"/>
                <a:gd name="T52" fmla="*/ 1955640 w 1425"/>
                <a:gd name="T53" fmla="*/ 924102 h 1241"/>
                <a:gd name="T54" fmla="*/ 1884092 w 1425"/>
                <a:gd name="T55" fmla="*/ 770085 h 1241"/>
                <a:gd name="T56" fmla="*/ 1991414 w 1425"/>
                <a:gd name="T57" fmla="*/ 770085 h 1241"/>
                <a:gd name="T58" fmla="*/ 2015263 w 1425"/>
                <a:gd name="T59" fmla="*/ 649071 h 1241"/>
                <a:gd name="T60" fmla="*/ 1931790 w 1425"/>
                <a:gd name="T61" fmla="*/ 594065 h 1241"/>
                <a:gd name="T62" fmla="*/ 2074886 w 1425"/>
                <a:gd name="T63" fmla="*/ 407045 h 1241"/>
                <a:gd name="T64" fmla="*/ 2122584 w 1425"/>
                <a:gd name="T65" fmla="*/ 176019 h 1241"/>
                <a:gd name="T66" fmla="*/ 2003338 w 1425"/>
                <a:gd name="T67" fmla="*/ 176019 h 1241"/>
                <a:gd name="T68" fmla="*/ 1884092 w 1425"/>
                <a:gd name="T69" fmla="*/ 99011 h 1241"/>
                <a:gd name="T70" fmla="*/ 1776770 w 1425"/>
                <a:gd name="T71" fmla="*/ 88010 h 1241"/>
                <a:gd name="T72" fmla="*/ 1740996 w 1425"/>
                <a:gd name="T73" fmla="*/ 0 h 1241"/>
                <a:gd name="T74" fmla="*/ 1729072 w 1425"/>
                <a:gd name="T75" fmla="*/ 88010 h 1241"/>
                <a:gd name="T76" fmla="*/ 1681373 w 1425"/>
                <a:gd name="T77" fmla="*/ 231025 h 1241"/>
                <a:gd name="T78" fmla="*/ 1669449 w 1425"/>
                <a:gd name="T79" fmla="*/ 330036 h 1241"/>
                <a:gd name="T80" fmla="*/ 1478654 w 1425"/>
                <a:gd name="T81" fmla="*/ 385042 h 1241"/>
                <a:gd name="T82" fmla="*/ 1478654 w 1425"/>
                <a:gd name="T83" fmla="*/ 594065 h 1241"/>
                <a:gd name="T84" fmla="*/ 1574052 w 1425"/>
                <a:gd name="T85" fmla="*/ 572063 h 1241"/>
                <a:gd name="T86" fmla="*/ 1693298 w 1425"/>
                <a:gd name="T87" fmla="*/ 616068 h 1241"/>
                <a:gd name="T88" fmla="*/ 1693298 w 1425"/>
                <a:gd name="T89" fmla="*/ 693076 h 1241"/>
                <a:gd name="T90" fmla="*/ 1550202 w 1425"/>
                <a:gd name="T91" fmla="*/ 737081 h 1241"/>
                <a:gd name="T92" fmla="*/ 1478654 w 1425"/>
                <a:gd name="T93" fmla="*/ 814090 h 1241"/>
                <a:gd name="T94" fmla="*/ 1287860 w 1425"/>
                <a:gd name="T95" fmla="*/ 913101 h 1241"/>
                <a:gd name="T96" fmla="*/ 1132840 w 1425"/>
                <a:gd name="T97" fmla="*/ 891098 h 1241"/>
                <a:gd name="T98" fmla="*/ 1144765 w 1425"/>
                <a:gd name="T99" fmla="*/ 1034114 h 1241"/>
                <a:gd name="T100" fmla="*/ 953971 w 1425"/>
                <a:gd name="T101" fmla="*/ 1166128 h 1241"/>
                <a:gd name="T102" fmla="*/ 679704 w 1425"/>
                <a:gd name="T103" fmla="*/ 1210133 h 1241"/>
                <a:gd name="T104" fmla="*/ 524684 w 1425"/>
                <a:gd name="T105" fmla="*/ 1221134 h 1241"/>
                <a:gd name="T106" fmla="*/ 369664 w 1425"/>
                <a:gd name="T107" fmla="*/ 1188131 h 1241"/>
                <a:gd name="T108" fmla="*/ 143096 w 1425"/>
                <a:gd name="T109" fmla="*/ 1122124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6" name="Freeform 36"/>
            <p:cNvSpPr>
              <a:spLocks noChangeArrowheads="1"/>
            </p:cNvSpPr>
            <p:nvPr/>
          </p:nvSpPr>
          <p:spPr bwMode="auto">
            <a:xfrm>
              <a:off x="2794744" y="2570972"/>
              <a:ext cx="1897062" cy="1419225"/>
            </a:xfrm>
            <a:custGeom>
              <a:avLst/>
              <a:gdLst>
                <a:gd name="T0" fmla="*/ 1871728 w 1273"/>
                <a:gd name="T1" fmla="*/ 791359 h 1033"/>
                <a:gd name="T2" fmla="*/ 1847884 w 1273"/>
                <a:gd name="T3" fmla="*/ 868296 h 1033"/>
                <a:gd name="T4" fmla="*/ 1752510 w 1273"/>
                <a:gd name="T5" fmla="*/ 868296 h 1033"/>
                <a:gd name="T6" fmla="*/ 1716744 w 1273"/>
                <a:gd name="T7" fmla="*/ 912261 h 1033"/>
                <a:gd name="T8" fmla="*/ 1609448 w 1273"/>
                <a:gd name="T9" fmla="*/ 989198 h 1033"/>
                <a:gd name="T10" fmla="*/ 1561761 w 1273"/>
                <a:gd name="T11" fmla="*/ 1000189 h 1033"/>
                <a:gd name="T12" fmla="*/ 1394855 w 1273"/>
                <a:gd name="T13" fmla="*/ 1132082 h 1033"/>
                <a:gd name="T14" fmla="*/ 1311402 w 1273"/>
                <a:gd name="T15" fmla="*/ 1209020 h 1033"/>
                <a:gd name="T16" fmla="*/ 1371011 w 1273"/>
                <a:gd name="T17" fmla="*/ 1296949 h 1033"/>
                <a:gd name="T18" fmla="*/ 1323324 w 1273"/>
                <a:gd name="T19" fmla="*/ 1362895 h 1033"/>
                <a:gd name="T20" fmla="*/ 1335245 w 1273"/>
                <a:gd name="T21" fmla="*/ 1417851 h 1033"/>
                <a:gd name="T22" fmla="*/ 1251793 w 1273"/>
                <a:gd name="T23" fmla="*/ 1395869 h 1033"/>
                <a:gd name="T24" fmla="*/ 1204105 w 1273"/>
                <a:gd name="T25" fmla="*/ 1373886 h 1033"/>
                <a:gd name="T26" fmla="*/ 1096809 w 1273"/>
                <a:gd name="T27" fmla="*/ 1318931 h 1033"/>
                <a:gd name="T28" fmla="*/ 894138 w 1273"/>
                <a:gd name="T29" fmla="*/ 1351904 h 1033"/>
                <a:gd name="T30" fmla="*/ 762998 w 1273"/>
                <a:gd name="T31" fmla="*/ 1362895 h 1033"/>
                <a:gd name="T32" fmla="*/ 643779 w 1273"/>
                <a:gd name="T33" fmla="*/ 1307940 h 1033"/>
                <a:gd name="T34" fmla="*/ 548404 w 1273"/>
                <a:gd name="T35" fmla="*/ 1318931 h 1033"/>
                <a:gd name="T36" fmla="*/ 405342 w 1273"/>
                <a:gd name="T37" fmla="*/ 1274967 h 1033"/>
                <a:gd name="T38" fmla="*/ 321890 w 1273"/>
                <a:gd name="T39" fmla="*/ 1351904 h 1033"/>
                <a:gd name="T40" fmla="*/ 226515 w 1273"/>
                <a:gd name="T41" fmla="*/ 1296949 h 1033"/>
                <a:gd name="T42" fmla="*/ 154984 w 1273"/>
                <a:gd name="T43" fmla="*/ 1187038 h 1033"/>
                <a:gd name="T44" fmla="*/ 83453 w 1273"/>
                <a:gd name="T45" fmla="*/ 1099109 h 1033"/>
                <a:gd name="T46" fmla="*/ 95375 w 1273"/>
                <a:gd name="T47" fmla="*/ 1066136 h 1033"/>
                <a:gd name="T48" fmla="*/ 59609 w 1273"/>
                <a:gd name="T49" fmla="*/ 978207 h 1033"/>
                <a:gd name="T50" fmla="*/ 0 w 1273"/>
                <a:gd name="T51" fmla="*/ 945234 h 1033"/>
                <a:gd name="T52" fmla="*/ 47687 w 1273"/>
                <a:gd name="T53" fmla="*/ 945234 h 1033"/>
                <a:gd name="T54" fmla="*/ 47687 w 1273"/>
                <a:gd name="T55" fmla="*/ 846314 h 1033"/>
                <a:gd name="T56" fmla="*/ 35766 w 1273"/>
                <a:gd name="T57" fmla="*/ 780368 h 1033"/>
                <a:gd name="T58" fmla="*/ 0 w 1273"/>
                <a:gd name="T59" fmla="*/ 714421 h 1033"/>
                <a:gd name="T60" fmla="*/ 131140 w 1273"/>
                <a:gd name="T61" fmla="*/ 637483 h 1033"/>
                <a:gd name="T62" fmla="*/ 202671 w 1273"/>
                <a:gd name="T63" fmla="*/ 626492 h 1033"/>
                <a:gd name="T64" fmla="*/ 226515 w 1273"/>
                <a:gd name="T65" fmla="*/ 659465 h 1033"/>
                <a:gd name="T66" fmla="*/ 298046 w 1273"/>
                <a:gd name="T67" fmla="*/ 659465 h 1033"/>
                <a:gd name="T68" fmla="*/ 453030 w 1273"/>
                <a:gd name="T69" fmla="*/ 626492 h 1033"/>
                <a:gd name="T70" fmla="*/ 619935 w 1273"/>
                <a:gd name="T71" fmla="*/ 582528 h 1033"/>
                <a:gd name="T72" fmla="*/ 631857 w 1273"/>
                <a:gd name="T73" fmla="*/ 516581 h 1033"/>
                <a:gd name="T74" fmla="*/ 703388 w 1273"/>
                <a:gd name="T75" fmla="*/ 318742 h 1033"/>
                <a:gd name="T76" fmla="*/ 679545 w 1273"/>
                <a:gd name="T77" fmla="*/ 274777 h 1033"/>
                <a:gd name="T78" fmla="*/ 882216 w 1273"/>
                <a:gd name="T79" fmla="*/ 307751 h 1033"/>
                <a:gd name="T80" fmla="*/ 989512 w 1273"/>
                <a:gd name="T81" fmla="*/ 131893 h 1033"/>
                <a:gd name="T82" fmla="*/ 1168340 w 1273"/>
                <a:gd name="T83" fmla="*/ 175858 h 1033"/>
                <a:gd name="T84" fmla="*/ 1168340 w 1273"/>
                <a:gd name="T85" fmla="*/ 109911 h 1033"/>
                <a:gd name="T86" fmla="*/ 1251793 w 1273"/>
                <a:gd name="T87" fmla="*/ 54955 h 1033"/>
                <a:gd name="T88" fmla="*/ 1311402 w 1273"/>
                <a:gd name="T89" fmla="*/ 0 h 1033"/>
                <a:gd name="T90" fmla="*/ 1382933 w 1273"/>
                <a:gd name="T91" fmla="*/ 21982 h 1033"/>
                <a:gd name="T92" fmla="*/ 1382933 w 1273"/>
                <a:gd name="T93" fmla="*/ 65947 h 1033"/>
                <a:gd name="T94" fmla="*/ 1430620 w 1273"/>
                <a:gd name="T95" fmla="*/ 153875 h 1033"/>
                <a:gd name="T96" fmla="*/ 1525995 w 1273"/>
                <a:gd name="T97" fmla="*/ 197840 h 1033"/>
                <a:gd name="T98" fmla="*/ 1549839 w 1273"/>
                <a:gd name="T99" fmla="*/ 340724 h 1033"/>
                <a:gd name="T100" fmla="*/ 1514073 w 1273"/>
                <a:gd name="T101" fmla="*/ 461626 h 1033"/>
                <a:gd name="T102" fmla="*/ 1657135 w 1273"/>
                <a:gd name="T103" fmla="*/ 505590 h 1033"/>
                <a:gd name="T104" fmla="*/ 1800197 w 1273"/>
                <a:gd name="T105" fmla="*/ 604510 h 1033"/>
                <a:gd name="T106" fmla="*/ 1835963 w 1273"/>
                <a:gd name="T107" fmla="*/ 659465 h 1033"/>
                <a:gd name="T108" fmla="*/ 1895572 w 1273"/>
                <a:gd name="T109" fmla="*/ 780368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  <p:sp>
          <p:nvSpPr>
            <p:cNvPr id="77" name="Freeform 37"/>
            <p:cNvSpPr>
              <a:spLocks noChangeArrowheads="1"/>
            </p:cNvSpPr>
            <p:nvPr/>
          </p:nvSpPr>
          <p:spPr bwMode="auto">
            <a:xfrm>
              <a:off x="6742856" y="5176059"/>
              <a:ext cx="190500" cy="355600"/>
            </a:xfrm>
            <a:custGeom>
              <a:avLst/>
              <a:gdLst>
                <a:gd name="T0" fmla="*/ 35442 w 129"/>
                <a:gd name="T1" fmla="*/ 321008 h 257"/>
                <a:gd name="T2" fmla="*/ 47256 w 129"/>
                <a:gd name="T3" fmla="*/ 343147 h 257"/>
                <a:gd name="T4" fmla="*/ 82698 w 129"/>
                <a:gd name="T5" fmla="*/ 354216 h 257"/>
                <a:gd name="T6" fmla="*/ 94512 w 129"/>
                <a:gd name="T7" fmla="*/ 309939 h 257"/>
                <a:gd name="T8" fmla="*/ 153581 w 129"/>
                <a:gd name="T9" fmla="*/ 254593 h 257"/>
                <a:gd name="T10" fmla="*/ 153581 w 129"/>
                <a:gd name="T11" fmla="*/ 177108 h 257"/>
                <a:gd name="T12" fmla="*/ 177209 w 129"/>
                <a:gd name="T13" fmla="*/ 132831 h 257"/>
                <a:gd name="T14" fmla="*/ 189023 w 129"/>
                <a:gd name="T15" fmla="*/ 99623 h 257"/>
                <a:gd name="T16" fmla="*/ 165395 w 129"/>
                <a:gd name="T17" fmla="*/ 77485 h 257"/>
                <a:gd name="T18" fmla="*/ 153581 w 129"/>
                <a:gd name="T19" fmla="*/ 0 h 257"/>
                <a:gd name="T20" fmla="*/ 94512 w 129"/>
                <a:gd name="T21" fmla="*/ 33208 h 257"/>
                <a:gd name="T22" fmla="*/ 70884 w 129"/>
                <a:gd name="T23" fmla="*/ 33208 h 257"/>
                <a:gd name="T24" fmla="*/ 82698 w 129"/>
                <a:gd name="T25" fmla="*/ 55346 h 257"/>
                <a:gd name="T26" fmla="*/ 35442 w 129"/>
                <a:gd name="T27" fmla="*/ 99623 h 257"/>
                <a:gd name="T28" fmla="*/ 35442 w 129"/>
                <a:gd name="T29" fmla="*/ 154970 h 257"/>
                <a:gd name="T30" fmla="*/ 0 w 129"/>
                <a:gd name="T31" fmla="*/ 188177 h 257"/>
                <a:gd name="T32" fmla="*/ 11814 w 129"/>
                <a:gd name="T33" fmla="*/ 232454 h 257"/>
                <a:gd name="T34" fmla="*/ 23628 w 129"/>
                <a:gd name="T35" fmla="*/ 309939 h 257"/>
                <a:gd name="T36" fmla="*/ 35442 w 129"/>
                <a:gd name="T37" fmla="*/ 321008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</a:ln>
          </p:spPr>
          <p:txBody>
            <a:bodyPr/>
            <a:p>
              <a:pPr defTabSz="913130">
                <a:defRPr/>
              </a:pPr>
              <a:endParaRPr lang="zh-CN" altLang="en-US" sz="1865" kern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646430" y="1467485"/>
            <a:ext cx="1022096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头像上传一直不成功，一遇到上传头像的函数就抛出异常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&lt;!-- **上传头像 --&gt;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&lt;update id="saveUserImg" parameterType="com.xinda.cn.model.xinda.EUser"&gt;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  update e_user set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HEAD_IMG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= #{headImg}  where ID = #{id}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&lt;/update&gt;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手写的xml代码HEAD_IMG应该和数据库保持一致。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无法根据数据库信息显示性别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 </a:t>
            </a: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（百度）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$('input[name="sex"][value='+sex+']').get(0).checked = true;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82" b="4339"/>
          <a:stretch>
            <a:fillRect/>
          </a:stretch>
        </p:blipFill>
        <p:spPr>
          <a:xfrm>
            <a:off x="8656847" y="829425"/>
            <a:ext cx="3510455" cy="5245622"/>
          </a:xfrm>
          <a:prstGeom prst="rect">
            <a:avLst/>
          </a:prstGeom>
        </p:spPr>
      </p:pic>
      <p:sp>
        <p:nvSpPr>
          <p:cNvPr id="8" name="volume_157079"/>
          <p:cNvSpPr>
            <a:spLocks noChangeAspect="1"/>
          </p:cNvSpPr>
          <p:nvPr/>
        </p:nvSpPr>
        <p:spPr bwMode="auto">
          <a:xfrm>
            <a:off x="6693543" y="1037851"/>
            <a:ext cx="609685" cy="608652"/>
          </a:xfrm>
          <a:custGeom>
            <a:avLst/>
            <a:gdLst>
              <a:gd name="connsiteX0" fmla="*/ 144739 w 579692"/>
              <a:gd name="connsiteY0" fmla="*/ 307322 h 578710"/>
              <a:gd name="connsiteX1" fmla="*/ 144739 w 579692"/>
              <a:gd name="connsiteY1" fmla="*/ 398233 h 578710"/>
              <a:gd name="connsiteX2" fmla="*/ 199125 w 579692"/>
              <a:gd name="connsiteY2" fmla="*/ 398233 h 578710"/>
              <a:gd name="connsiteX3" fmla="*/ 199125 w 579692"/>
              <a:gd name="connsiteY3" fmla="*/ 307322 h 578710"/>
              <a:gd name="connsiteX4" fmla="*/ 127063 w 579692"/>
              <a:gd name="connsiteY4" fmla="*/ 289682 h 578710"/>
              <a:gd name="connsiteX5" fmla="*/ 217480 w 579692"/>
              <a:gd name="connsiteY5" fmla="*/ 289682 h 578710"/>
              <a:gd name="connsiteX6" fmla="*/ 217480 w 579692"/>
              <a:gd name="connsiteY6" fmla="*/ 415873 h 578710"/>
              <a:gd name="connsiteX7" fmla="*/ 127063 w 579692"/>
              <a:gd name="connsiteY7" fmla="*/ 415873 h 578710"/>
              <a:gd name="connsiteX8" fmla="*/ 254158 w 579692"/>
              <a:gd name="connsiteY8" fmla="*/ 235465 h 578710"/>
              <a:gd name="connsiteX9" fmla="*/ 254158 w 579692"/>
              <a:gd name="connsiteY9" fmla="*/ 397561 h 578710"/>
              <a:gd name="connsiteX10" fmla="*/ 307865 w 579692"/>
              <a:gd name="connsiteY10" fmla="*/ 397561 h 578710"/>
              <a:gd name="connsiteX11" fmla="*/ 307865 w 579692"/>
              <a:gd name="connsiteY11" fmla="*/ 235465 h 578710"/>
              <a:gd name="connsiteX12" fmla="*/ 235803 w 579692"/>
              <a:gd name="connsiteY12" fmla="*/ 217153 h 578710"/>
              <a:gd name="connsiteX13" fmla="*/ 326220 w 579692"/>
              <a:gd name="connsiteY13" fmla="*/ 217153 h 578710"/>
              <a:gd name="connsiteX14" fmla="*/ 326220 w 579692"/>
              <a:gd name="connsiteY14" fmla="*/ 415873 h 578710"/>
              <a:gd name="connsiteX15" fmla="*/ 235803 w 579692"/>
              <a:gd name="connsiteY15" fmla="*/ 415873 h 578710"/>
              <a:gd name="connsiteX16" fmla="*/ 362898 w 579692"/>
              <a:gd name="connsiteY16" fmla="*/ 162831 h 578710"/>
              <a:gd name="connsiteX17" fmla="*/ 362898 w 579692"/>
              <a:gd name="connsiteY17" fmla="*/ 397556 h 578710"/>
              <a:gd name="connsiteX18" fmla="*/ 416605 w 579692"/>
              <a:gd name="connsiteY18" fmla="*/ 397556 h 578710"/>
              <a:gd name="connsiteX19" fmla="*/ 416605 w 579692"/>
              <a:gd name="connsiteY19" fmla="*/ 162831 h 578710"/>
              <a:gd name="connsiteX20" fmla="*/ 344543 w 579692"/>
              <a:gd name="connsiteY20" fmla="*/ 144514 h 578710"/>
              <a:gd name="connsiteX21" fmla="*/ 434960 w 579692"/>
              <a:gd name="connsiteY21" fmla="*/ 144514 h 578710"/>
              <a:gd name="connsiteX22" fmla="*/ 434960 w 579692"/>
              <a:gd name="connsiteY22" fmla="*/ 415873 h 578710"/>
              <a:gd name="connsiteX23" fmla="*/ 344543 w 579692"/>
              <a:gd name="connsiteY23" fmla="*/ 415873 h 578710"/>
              <a:gd name="connsiteX24" fmla="*/ 290186 w 579692"/>
              <a:gd name="connsiteY24" fmla="*/ 18318 h 578710"/>
              <a:gd name="connsiteX25" fmla="*/ 18349 w 579692"/>
              <a:gd name="connsiteY25" fmla="*/ 289694 h 578710"/>
              <a:gd name="connsiteX26" fmla="*/ 290186 w 579692"/>
              <a:gd name="connsiteY26" fmla="*/ 561071 h 578710"/>
              <a:gd name="connsiteX27" fmla="*/ 562023 w 579692"/>
              <a:gd name="connsiteY27" fmla="*/ 289694 h 578710"/>
              <a:gd name="connsiteX28" fmla="*/ 290186 w 579692"/>
              <a:gd name="connsiteY28" fmla="*/ 18318 h 578710"/>
              <a:gd name="connsiteX29" fmla="*/ 290186 w 579692"/>
              <a:gd name="connsiteY29" fmla="*/ 0 h 578710"/>
              <a:gd name="connsiteX30" fmla="*/ 579692 w 579692"/>
              <a:gd name="connsiteY30" fmla="*/ 289694 h 578710"/>
              <a:gd name="connsiteX31" fmla="*/ 290186 w 579692"/>
              <a:gd name="connsiteY31" fmla="*/ 578710 h 578710"/>
              <a:gd name="connsiteX32" fmla="*/ 0 w 579692"/>
              <a:gd name="connsiteY32" fmla="*/ 289694 h 578710"/>
              <a:gd name="connsiteX33" fmla="*/ 290186 w 579692"/>
              <a:gd name="connsiteY33" fmla="*/ 0 h 57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9692" h="578710">
                <a:moveTo>
                  <a:pt x="144739" y="307322"/>
                </a:moveTo>
                <a:lnTo>
                  <a:pt x="144739" y="398233"/>
                </a:lnTo>
                <a:lnTo>
                  <a:pt x="199125" y="398233"/>
                </a:lnTo>
                <a:lnTo>
                  <a:pt x="199125" y="307322"/>
                </a:lnTo>
                <a:close/>
                <a:moveTo>
                  <a:pt x="127063" y="289682"/>
                </a:moveTo>
                <a:lnTo>
                  <a:pt x="217480" y="289682"/>
                </a:lnTo>
                <a:lnTo>
                  <a:pt x="217480" y="415873"/>
                </a:lnTo>
                <a:lnTo>
                  <a:pt x="127063" y="415873"/>
                </a:lnTo>
                <a:close/>
                <a:moveTo>
                  <a:pt x="254158" y="235465"/>
                </a:moveTo>
                <a:lnTo>
                  <a:pt x="254158" y="397561"/>
                </a:lnTo>
                <a:lnTo>
                  <a:pt x="307865" y="397561"/>
                </a:lnTo>
                <a:lnTo>
                  <a:pt x="307865" y="235465"/>
                </a:lnTo>
                <a:close/>
                <a:moveTo>
                  <a:pt x="235803" y="217153"/>
                </a:moveTo>
                <a:lnTo>
                  <a:pt x="326220" y="217153"/>
                </a:lnTo>
                <a:lnTo>
                  <a:pt x="326220" y="415873"/>
                </a:lnTo>
                <a:lnTo>
                  <a:pt x="235803" y="415873"/>
                </a:lnTo>
                <a:close/>
                <a:moveTo>
                  <a:pt x="362898" y="162831"/>
                </a:moveTo>
                <a:lnTo>
                  <a:pt x="362898" y="397556"/>
                </a:lnTo>
                <a:lnTo>
                  <a:pt x="416605" y="397556"/>
                </a:lnTo>
                <a:lnTo>
                  <a:pt x="416605" y="162831"/>
                </a:lnTo>
                <a:close/>
                <a:moveTo>
                  <a:pt x="344543" y="144514"/>
                </a:moveTo>
                <a:lnTo>
                  <a:pt x="434960" y="144514"/>
                </a:lnTo>
                <a:lnTo>
                  <a:pt x="434960" y="415873"/>
                </a:lnTo>
                <a:lnTo>
                  <a:pt x="344543" y="415873"/>
                </a:lnTo>
                <a:close/>
                <a:moveTo>
                  <a:pt x="290186" y="18318"/>
                </a:moveTo>
                <a:cubicBezTo>
                  <a:pt x="139996" y="18318"/>
                  <a:pt x="18349" y="139759"/>
                  <a:pt x="18349" y="289694"/>
                </a:cubicBezTo>
                <a:cubicBezTo>
                  <a:pt x="18349" y="438951"/>
                  <a:pt x="139996" y="561071"/>
                  <a:pt x="290186" y="561071"/>
                </a:cubicBezTo>
                <a:cubicBezTo>
                  <a:pt x="439696" y="561071"/>
                  <a:pt x="562023" y="438951"/>
                  <a:pt x="562023" y="289694"/>
                </a:cubicBezTo>
                <a:cubicBezTo>
                  <a:pt x="562023" y="139759"/>
                  <a:pt x="439696" y="18318"/>
                  <a:pt x="290186" y="18318"/>
                </a:cubicBezTo>
                <a:close/>
                <a:moveTo>
                  <a:pt x="290186" y="0"/>
                </a:moveTo>
                <a:cubicBezTo>
                  <a:pt x="449890" y="0"/>
                  <a:pt x="579692" y="129582"/>
                  <a:pt x="579692" y="289694"/>
                </a:cubicBezTo>
                <a:cubicBezTo>
                  <a:pt x="579692" y="449128"/>
                  <a:pt x="449890" y="578710"/>
                  <a:pt x="290186" y="578710"/>
                </a:cubicBezTo>
                <a:cubicBezTo>
                  <a:pt x="129802" y="578710"/>
                  <a:pt x="0" y="449128"/>
                  <a:pt x="0" y="289694"/>
                </a:cubicBezTo>
                <a:cubicBezTo>
                  <a:pt x="0" y="129582"/>
                  <a:pt x="129802" y="0"/>
                  <a:pt x="290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矩形 6"/>
          <p:cNvSpPr/>
          <p:nvPr/>
        </p:nvSpPr>
        <p:spPr>
          <a:xfrm>
            <a:off x="11139152" y="732269"/>
            <a:ext cx="1027978" cy="914400"/>
          </a:xfrm>
          <a:prstGeom prst="rect">
            <a:avLst/>
          </a:prstGeom>
          <a:solidFill>
            <a:srgbClr val="E6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volume_157079"/>
          <p:cNvSpPr>
            <a:spLocks noChangeAspect="1"/>
          </p:cNvSpPr>
          <p:nvPr/>
        </p:nvSpPr>
        <p:spPr bwMode="auto">
          <a:xfrm>
            <a:off x="11470013" y="884816"/>
            <a:ext cx="609685" cy="608652"/>
          </a:xfrm>
          <a:custGeom>
            <a:avLst/>
            <a:gdLst>
              <a:gd name="connsiteX0" fmla="*/ 144739 w 579692"/>
              <a:gd name="connsiteY0" fmla="*/ 307322 h 578710"/>
              <a:gd name="connsiteX1" fmla="*/ 144739 w 579692"/>
              <a:gd name="connsiteY1" fmla="*/ 398233 h 578710"/>
              <a:gd name="connsiteX2" fmla="*/ 199125 w 579692"/>
              <a:gd name="connsiteY2" fmla="*/ 398233 h 578710"/>
              <a:gd name="connsiteX3" fmla="*/ 199125 w 579692"/>
              <a:gd name="connsiteY3" fmla="*/ 307322 h 578710"/>
              <a:gd name="connsiteX4" fmla="*/ 127063 w 579692"/>
              <a:gd name="connsiteY4" fmla="*/ 289682 h 578710"/>
              <a:gd name="connsiteX5" fmla="*/ 217480 w 579692"/>
              <a:gd name="connsiteY5" fmla="*/ 289682 h 578710"/>
              <a:gd name="connsiteX6" fmla="*/ 217480 w 579692"/>
              <a:gd name="connsiteY6" fmla="*/ 415873 h 578710"/>
              <a:gd name="connsiteX7" fmla="*/ 127063 w 579692"/>
              <a:gd name="connsiteY7" fmla="*/ 415873 h 578710"/>
              <a:gd name="connsiteX8" fmla="*/ 254158 w 579692"/>
              <a:gd name="connsiteY8" fmla="*/ 235465 h 578710"/>
              <a:gd name="connsiteX9" fmla="*/ 254158 w 579692"/>
              <a:gd name="connsiteY9" fmla="*/ 397561 h 578710"/>
              <a:gd name="connsiteX10" fmla="*/ 307865 w 579692"/>
              <a:gd name="connsiteY10" fmla="*/ 397561 h 578710"/>
              <a:gd name="connsiteX11" fmla="*/ 307865 w 579692"/>
              <a:gd name="connsiteY11" fmla="*/ 235465 h 578710"/>
              <a:gd name="connsiteX12" fmla="*/ 235803 w 579692"/>
              <a:gd name="connsiteY12" fmla="*/ 217153 h 578710"/>
              <a:gd name="connsiteX13" fmla="*/ 326220 w 579692"/>
              <a:gd name="connsiteY13" fmla="*/ 217153 h 578710"/>
              <a:gd name="connsiteX14" fmla="*/ 326220 w 579692"/>
              <a:gd name="connsiteY14" fmla="*/ 415873 h 578710"/>
              <a:gd name="connsiteX15" fmla="*/ 235803 w 579692"/>
              <a:gd name="connsiteY15" fmla="*/ 415873 h 578710"/>
              <a:gd name="connsiteX16" fmla="*/ 362898 w 579692"/>
              <a:gd name="connsiteY16" fmla="*/ 162831 h 578710"/>
              <a:gd name="connsiteX17" fmla="*/ 362898 w 579692"/>
              <a:gd name="connsiteY17" fmla="*/ 397556 h 578710"/>
              <a:gd name="connsiteX18" fmla="*/ 416605 w 579692"/>
              <a:gd name="connsiteY18" fmla="*/ 397556 h 578710"/>
              <a:gd name="connsiteX19" fmla="*/ 416605 w 579692"/>
              <a:gd name="connsiteY19" fmla="*/ 162831 h 578710"/>
              <a:gd name="connsiteX20" fmla="*/ 344543 w 579692"/>
              <a:gd name="connsiteY20" fmla="*/ 144514 h 578710"/>
              <a:gd name="connsiteX21" fmla="*/ 434960 w 579692"/>
              <a:gd name="connsiteY21" fmla="*/ 144514 h 578710"/>
              <a:gd name="connsiteX22" fmla="*/ 434960 w 579692"/>
              <a:gd name="connsiteY22" fmla="*/ 415873 h 578710"/>
              <a:gd name="connsiteX23" fmla="*/ 344543 w 579692"/>
              <a:gd name="connsiteY23" fmla="*/ 415873 h 578710"/>
              <a:gd name="connsiteX24" fmla="*/ 290186 w 579692"/>
              <a:gd name="connsiteY24" fmla="*/ 18318 h 578710"/>
              <a:gd name="connsiteX25" fmla="*/ 18349 w 579692"/>
              <a:gd name="connsiteY25" fmla="*/ 289694 h 578710"/>
              <a:gd name="connsiteX26" fmla="*/ 290186 w 579692"/>
              <a:gd name="connsiteY26" fmla="*/ 561071 h 578710"/>
              <a:gd name="connsiteX27" fmla="*/ 562023 w 579692"/>
              <a:gd name="connsiteY27" fmla="*/ 289694 h 578710"/>
              <a:gd name="connsiteX28" fmla="*/ 290186 w 579692"/>
              <a:gd name="connsiteY28" fmla="*/ 18318 h 578710"/>
              <a:gd name="connsiteX29" fmla="*/ 290186 w 579692"/>
              <a:gd name="connsiteY29" fmla="*/ 0 h 578710"/>
              <a:gd name="connsiteX30" fmla="*/ 579692 w 579692"/>
              <a:gd name="connsiteY30" fmla="*/ 289694 h 578710"/>
              <a:gd name="connsiteX31" fmla="*/ 290186 w 579692"/>
              <a:gd name="connsiteY31" fmla="*/ 578710 h 578710"/>
              <a:gd name="connsiteX32" fmla="*/ 0 w 579692"/>
              <a:gd name="connsiteY32" fmla="*/ 289694 h 578710"/>
              <a:gd name="connsiteX33" fmla="*/ 290186 w 579692"/>
              <a:gd name="connsiteY33" fmla="*/ 0 h 57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9692" h="578710">
                <a:moveTo>
                  <a:pt x="144739" y="307322"/>
                </a:moveTo>
                <a:lnTo>
                  <a:pt x="144739" y="398233"/>
                </a:lnTo>
                <a:lnTo>
                  <a:pt x="199125" y="398233"/>
                </a:lnTo>
                <a:lnTo>
                  <a:pt x="199125" y="307322"/>
                </a:lnTo>
                <a:close/>
                <a:moveTo>
                  <a:pt x="127063" y="289682"/>
                </a:moveTo>
                <a:lnTo>
                  <a:pt x="217480" y="289682"/>
                </a:lnTo>
                <a:lnTo>
                  <a:pt x="217480" y="415873"/>
                </a:lnTo>
                <a:lnTo>
                  <a:pt x="127063" y="415873"/>
                </a:lnTo>
                <a:close/>
                <a:moveTo>
                  <a:pt x="254158" y="235465"/>
                </a:moveTo>
                <a:lnTo>
                  <a:pt x="254158" y="397561"/>
                </a:lnTo>
                <a:lnTo>
                  <a:pt x="307865" y="397561"/>
                </a:lnTo>
                <a:lnTo>
                  <a:pt x="307865" y="235465"/>
                </a:lnTo>
                <a:close/>
                <a:moveTo>
                  <a:pt x="235803" y="217153"/>
                </a:moveTo>
                <a:lnTo>
                  <a:pt x="326220" y="217153"/>
                </a:lnTo>
                <a:lnTo>
                  <a:pt x="326220" y="415873"/>
                </a:lnTo>
                <a:lnTo>
                  <a:pt x="235803" y="415873"/>
                </a:lnTo>
                <a:close/>
                <a:moveTo>
                  <a:pt x="362898" y="162831"/>
                </a:moveTo>
                <a:lnTo>
                  <a:pt x="362898" y="397556"/>
                </a:lnTo>
                <a:lnTo>
                  <a:pt x="416605" y="397556"/>
                </a:lnTo>
                <a:lnTo>
                  <a:pt x="416605" y="162831"/>
                </a:lnTo>
                <a:close/>
                <a:moveTo>
                  <a:pt x="344543" y="144514"/>
                </a:moveTo>
                <a:lnTo>
                  <a:pt x="434960" y="144514"/>
                </a:lnTo>
                <a:lnTo>
                  <a:pt x="434960" y="415873"/>
                </a:lnTo>
                <a:lnTo>
                  <a:pt x="344543" y="415873"/>
                </a:lnTo>
                <a:close/>
                <a:moveTo>
                  <a:pt x="290186" y="18318"/>
                </a:moveTo>
                <a:cubicBezTo>
                  <a:pt x="139996" y="18318"/>
                  <a:pt x="18349" y="139759"/>
                  <a:pt x="18349" y="289694"/>
                </a:cubicBezTo>
                <a:cubicBezTo>
                  <a:pt x="18349" y="438951"/>
                  <a:pt x="139996" y="561071"/>
                  <a:pt x="290186" y="561071"/>
                </a:cubicBezTo>
                <a:cubicBezTo>
                  <a:pt x="439696" y="561071"/>
                  <a:pt x="562023" y="438951"/>
                  <a:pt x="562023" y="289694"/>
                </a:cubicBezTo>
                <a:cubicBezTo>
                  <a:pt x="562023" y="139759"/>
                  <a:pt x="439696" y="18318"/>
                  <a:pt x="290186" y="18318"/>
                </a:cubicBezTo>
                <a:close/>
                <a:moveTo>
                  <a:pt x="290186" y="0"/>
                </a:moveTo>
                <a:cubicBezTo>
                  <a:pt x="449890" y="0"/>
                  <a:pt x="579692" y="129582"/>
                  <a:pt x="579692" y="289694"/>
                </a:cubicBezTo>
                <a:cubicBezTo>
                  <a:pt x="579692" y="449128"/>
                  <a:pt x="449890" y="578710"/>
                  <a:pt x="290186" y="578710"/>
                </a:cubicBezTo>
                <a:cubicBezTo>
                  <a:pt x="129802" y="578710"/>
                  <a:pt x="0" y="449128"/>
                  <a:pt x="0" y="289694"/>
                </a:cubicBezTo>
                <a:cubicBezTo>
                  <a:pt x="0" y="129582"/>
                  <a:pt x="129802" y="0"/>
                  <a:pt x="290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646430" y="1467485"/>
            <a:ext cx="10220960" cy="429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4.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js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在对页面进行渲染的时候，产品的图片始终无法显示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（也有可能是个人电脑问题只认这样的）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js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里：&lt;img src="/commentProImgShow?id=${eOderPro[i].id}"  alt="图片" /&gt;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html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里：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&lt;img th:src="@{'/headImg?id='+${user.id}}" alt="图片" /&gt;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5.在使用mybatis时遇到查询结果返回为空（NULL）的情况，但是查数据库能查到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r>
              <a:rPr lang="zh-CN" altLang="en-US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你查询出来的字段和你实体类中对应的属性名必须一致</a:t>
            </a:r>
            <a:endParaRPr lang="zh-CN" altLang="en-US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6.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想要获取动态购物车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id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的值，从而进一步的对购物车进行其他操作，但是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&lt;input  th:each&gt;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不能满足我的需求，而且对于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hidden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无效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endParaRPr lang="zh-CN" altLang="en-US" sz="14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&lt;span id="cartid" class="cartid" name="cartid"  th:text="${list.id}"   </a:t>
            </a:r>
            <a:r>
              <a:rPr lang="zh-CN" altLang="en-US" sz="1400" noProof="0" dirty="0">
                <a:ln>
                  <a:noFill/>
                </a:ln>
                <a:solidFill>
                  <a:srgbClr val="ED374D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style="display:none;"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&gt;&lt;/span&gt;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08001" y="506451"/>
            <a:ext cx="1965477" cy="352035"/>
          </a:xfrm>
          <a:prstGeom prst="rect">
            <a:avLst/>
          </a:prstGeom>
          <a:solidFill>
            <a:srgbClr val="E6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pc="1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终点亦是起点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646430" y="1467485"/>
            <a:ext cx="1022096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同时对于一个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button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我点击时想要进行两个操作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r>
              <a:rPr lang="zh-CN" altLang="en-US" sz="1400" noProof="0" dirty="0">
                <a:ln>
                  <a:noFill/>
                </a:ln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用分号隔开两个点击函数</a:t>
            </a:r>
            <a:endParaRPr lang="zh-CN" altLang="en-US" sz="1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比如：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onclick="modifyPrice('minus',this)</a:t>
            </a: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;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minus(this)"  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6430" y="1593850"/>
            <a:ext cx="2621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 smtClean="0">
                <a:latin typeface="+mj-ea"/>
                <a:ea typeface="+mj-ea"/>
                <a:sym typeface="+mn-ea"/>
              </a:rPr>
              <a:t>知识点类型的问题</a:t>
            </a:r>
            <a:endParaRPr lang="zh-CN" altLang="en-US" sz="2400" dirty="0" smtClean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646430" y="1467485"/>
            <a:ext cx="10220960" cy="4939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</a:t>
            </a:r>
            <a:r>
              <a:rPr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客户端（数据库）无法连接数据库时，或者项目运行时Failed to obtain JDBC Connection;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打开电脑的本地服务，找到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MySQL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手动启动即可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.Cannot determine value type from string 'NaN'，无法显示要进入的页面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数据库里某些记录的属性值是NaN，更改到正常值即可</a:t>
            </a: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4.Parameter index out of range (1 &gt; number of parameters, which is 0).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参数索引超出范围（1&gt;参数个数，即0）。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原因：where username like concat('%',’#{username},'%')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多了个单撇号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解决：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去掉单撇号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791845" y="2268220"/>
            <a:ext cx="9816465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	1.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对于项目初期数据库的设计由于缺乏经验和，导致考虑不周，完成功能模块时走了不少弯路。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	2.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对于前端页面渲染技术有很大的进步空间，比如说价格升降，分支查询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	3.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遇到的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某些解决的问题，虽知如何解决，却不知为何如此解决，缺乏耐心，求知欲去探究为何如此解决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480" y="180721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2800">
                <a:sym typeface="+mn-ea"/>
              </a:rPr>
              <a:t>不足：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0">
            <a:off x="9316085" y="64135"/>
            <a:ext cx="2839085" cy="1868170"/>
            <a:chOff x="898319" y="1403662"/>
            <a:chExt cx="5676174" cy="4000730"/>
          </a:xfrm>
          <a:solidFill>
            <a:srgbClr val="C9282E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898319" y="1869844"/>
              <a:ext cx="2779576" cy="2765014"/>
            </a:xfrm>
            <a:custGeom>
              <a:avLst/>
              <a:gdLst>
                <a:gd name="T0" fmla="*/ 2474 w 4948"/>
                <a:gd name="T1" fmla="*/ 4348 h 4921"/>
                <a:gd name="T2" fmla="*/ 2474 w 4948"/>
                <a:gd name="T3" fmla="*/ 573 h 4921"/>
                <a:gd name="T4" fmla="*/ 2675 w 4948"/>
                <a:gd name="T5" fmla="*/ 0 h 4921"/>
                <a:gd name="T6" fmla="*/ 2178 w 4948"/>
                <a:gd name="T7" fmla="*/ 391 h 4921"/>
                <a:gd name="T8" fmla="*/ 1696 w 4948"/>
                <a:gd name="T9" fmla="*/ 116 h 4921"/>
                <a:gd name="T10" fmla="*/ 1393 w 4948"/>
                <a:gd name="T11" fmla="*/ 677 h 4921"/>
                <a:gd name="T12" fmla="*/ 867 w 4948"/>
                <a:gd name="T13" fmla="*/ 579 h 4921"/>
                <a:gd name="T14" fmla="*/ 801 w 4948"/>
                <a:gd name="T15" fmla="*/ 1218 h 4921"/>
                <a:gd name="T16" fmla="*/ 245 w 4948"/>
                <a:gd name="T17" fmla="*/ 1374 h 4921"/>
                <a:gd name="T18" fmla="*/ 444 w 4948"/>
                <a:gd name="T19" fmla="*/ 1988 h 4921"/>
                <a:gd name="T20" fmla="*/ 0 w 4948"/>
                <a:gd name="T21" fmla="*/ 2260 h 4921"/>
                <a:gd name="T22" fmla="*/ 412 w 4948"/>
                <a:gd name="T23" fmla="*/ 2760 h 4921"/>
                <a:gd name="T24" fmla="*/ 109 w 4948"/>
                <a:gd name="T25" fmla="*/ 3210 h 4921"/>
                <a:gd name="T26" fmla="*/ 678 w 4948"/>
                <a:gd name="T27" fmla="*/ 3517 h 4921"/>
                <a:gd name="T28" fmla="*/ 582 w 4948"/>
                <a:gd name="T29" fmla="*/ 4059 h 4921"/>
                <a:gd name="T30" fmla="*/ 1221 w 4948"/>
                <a:gd name="T31" fmla="*/ 4127 h 4921"/>
                <a:gd name="T32" fmla="*/ 1322 w 4948"/>
                <a:gd name="T33" fmla="*/ 4647 h 4921"/>
                <a:gd name="T34" fmla="*/ 1934 w 4948"/>
                <a:gd name="T35" fmla="*/ 4479 h 4921"/>
                <a:gd name="T36" fmla="*/ 2273 w 4948"/>
                <a:gd name="T37" fmla="*/ 4921 h 4921"/>
                <a:gd name="T38" fmla="*/ 2768 w 4948"/>
                <a:gd name="T39" fmla="*/ 4536 h 4921"/>
                <a:gd name="T40" fmla="*/ 3252 w 4948"/>
                <a:gd name="T41" fmla="*/ 4805 h 4921"/>
                <a:gd name="T42" fmla="*/ 3558 w 4948"/>
                <a:gd name="T43" fmla="*/ 4267 h 4921"/>
                <a:gd name="T44" fmla="*/ 4081 w 4948"/>
                <a:gd name="T45" fmla="*/ 4342 h 4921"/>
                <a:gd name="T46" fmla="*/ 4165 w 4948"/>
                <a:gd name="T47" fmla="*/ 3735 h 4921"/>
                <a:gd name="T48" fmla="*/ 4703 w 4948"/>
                <a:gd name="T49" fmla="*/ 3547 h 4921"/>
                <a:gd name="T50" fmla="*/ 4540 w 4948"/>
                <a:gd name="T51" fmla="*/ 2959 h 4921"/>
                <a:gd name="T52" fmla="*/ 4948 w 4948"/>
                <a:gd name="T53" fmla="*/ 2661 h 4921"/>
                <a:gd name="T54" fmla="*/ 4580 w 4948"/>
                <a:gd name="T55" fmla="*/ 2173 h 4921"/>
                <a:gd name="T56" fmla="*/ 4839 w 4948"/>
                <a:gd name="T57" fmla="*/ 1711 h 4921"/>
                <a:gd name="T58" fmla="*/ 4310 w 4948"/>
                <a:gd name="T59" fmla="*/ 1399 h 4921"/>
                <a:gd name="T60" fmla="*/ 4366 w 4948"/>
                <a:gd name="T61" fmla="*/ 862 h 4921"/>
                <a:gd name="T62" fmla="*/ 3752 w 4948"/>
                <a:gd name="T63" fmla="*/ 781 h 4921"/>
                <a:gd name="T64" fmla="*/ 3626 w 4948"/>
                <a:gd name="T65" fmla="*/ 274 h 4921"/>
                <a:gd name="T66" fmla="*/ 3022 w 4948"/>
                <a:gd name="T67" fmla="*/ 433 h 4921"/>
                <a:gd name="T68" fmla="*/ 2675 w 4948"/>
                <a:gd name="T69" fmla="*/ 0 h 4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48" h="4921">
                  <a:moveTo>
                    <a:pt x="4362" y="2461"/>
                  </a:moveTo>
                  <a:cubicBezTo>
                    <a:pt x="4362" y="3503"/>
                    <a:pt x="3517" y="4348"/>
                    <a:pt x="2474" y="4348"/>
                  </a:cubicBezTo>
                  <a:cubicBezTo>
                    <a:pt x="1431" y="4348"/>
                    <a:pt x="586" y="3503"/>
                    <a:pt x="586" y="2461"/>
                  </a:cubicBezTo>
                  <a:cubicBezTo>
                    <a:pt x="586" y="1418"/>
                    <a:pt x="1431" y="573"/>
                    <a:pt x="2474" y="573"/>
                  </a:cubicBezTo>
                  <a:cubicBezTo>
                    <a:pt x="3517" y="573"/>
                    <a:pt x="4362" y="1418"/>
                    <a:pt x="4362" y="2461"/>
                  </a:cubicBezTo>
                  <a:close/>
                  <a:moveTo>
                    <a:pt x="2675" y="0"/>
                  </a:moveTo>
                  <a:lnTo>
                    <a:pt x="2282" y="0"/>
                  </a:lnTo>
                  <a:lnTo>
                    <a:pt x="2178" y="391"/>
                  </a:lnTo>
                  <a:cubicBezTo>
                    <a:pt x="2097" y="403"/>
                    <a:pt x="2017" y="420"/>
                    <a:pt x="1939" y="441"/>
                  </a:cubicBezTo>
                  <a:lnTo>
                    <a:pt x="1696" y="116"/>
                  </a:lnTo>
                  <a:lnTo>
                    <a:pt x="1334" y="269"/>
                  </a:lnTo>
                  <a:lnTo>
                    <a:pt x="1393" y="677"/>
                  </a:lnTo>
                  <a:cubicBezTo>
                    <a:pt x="1334" y="713"/>
                    <a:pt x="1276" y="752"/>
                    <a:pt x="1221" y="794"/>
                  </a:cubicBezTo>
                  <a:lnTo>
                    <a:pt x="867" y="579"/>
                  </a:lnTo>
                  <a:lnTo>
                    <a:pt x="588" y="856"/>
                  </a:lnTo>
                  <a:lnTo>
                    <a:pt x="801" y="1218"/>
                  </a:lnTo>
                  <a:cubicBezTo>
                    <a:pt x="751" y="1286"/>
                    <a:pt x="704" y="1357"/>
                    <a:pt x="662" y="1431"/>
                  </a:cubicBezTo>
                  <a:lnTo>
                    <a:pt x="245" y="1374"/>
                  </a:lnTo>
                  <a:lnTo>
                    <a:pt x="101" y="1738"/>
                  </a:lnTo>
                  <a:lnTo>
                    <a:pt x="444" y="1988"/>
                  </a:lnTo>
                  <a:cubicBezTo>
                    <a:pt x="431" y="2045"/>
                    <a:pt x="420" y="2103"/>
                    <a:pt x="412" y="2161"/>
                  </a:cubicBezTo>
                  <a:lnTo>
                    <a:pt x="0" y="2260"/>
                  </a:lnTo>
                  <a:lnTo>
                    <a:pt x="0" y="2652"/>
                  </a:lnTo>
                  <a:lnTo>
                    <a:pt x="412" y="2760"/>
                  </a:lnTo>
                  <a:cubicBezTo>
                    <a:pt x="421" y="2829"/>
                    <a:pt x="435" y="2897"/>
                    <a:pt x="451" y="2963"/>
                  </a:cubicBezTo>
                  <a:lnTo>
                    <a:pt x="109" y="3210"/>
                  </a:lnTo>
                  <a:lnTo>
                    <a:pt x="259" y="3572"/>
                  </a:lnTo>
                  <a:lnTo>
                    <a:pt x="678" y="3517"/>
                  </a:lnTo>
                  <a:cubicBezTo>
                    <a:pt x="715" y="3581"/>
                    <a:pt x="756" y="3643"/>
                    <a:pt x="801" y="3703"/>
                  </a:cubicBezTo>
                  <a:lnTo>
                    <a:pt x="582" y="4059"/>
                  </a:lnTo>
                  <a:lnTo>
                    <a:pt x="861" y="4336"/>
                  </a:lnTo>
                  <a:lnTo>
                    <a:pt x="1221" y="4127"/>
                  </a:lnTo>
                  <a:cubicBezTo>
                    <a:pt x="1275" y="4168"/>
                    <a:pt x="1331" y="4206"/>
                    <a:pt x="1389" y="4242"/>
                  </a:cubicBezTo>
                  <a:lnTo>
                    <a:pt x="1322" y="4647"/>
                  </a:lnTo>
                  <a:lnTo>
                    <a:pt x="1684" y="4800"/>
                  </a:lnTo>
                  <a:lnTo>
                    <a:pt x="1934" y="4479"/>
                  </a:lnTo>
                  <a:cubicBezTo>
                    <a:pt x="2014" y="4500"/>
                    <a:pt x="2095" y="4518"/>
                    <a:pt x="2178" y="4531"/>
                  </a:cubicBezTo>
                  <a:lnTo>
                    <a:pt x="2273" y="4921"/>
                  </a:lnTo>
                  <a:lnTo>
                    <a:pt x="2667" y="4921"/>
                  </a:lnTo>
                  <a:lnTo>
                    <a:pt x="2768" y="4536"/>
                  </a:lnTo>
                  <a:cubicBezTo>
                    <a:pt x="2853" y="4525"/>
                    <a:pt x="2936" y="4510"/>
                    <a:pt x="3017" y="4489"/>
                  </a:cubicBezTo>
                  <a:lnTo>
                    <a:pt x="3252" y="4805"/>
                  </a:lnTo>
                  <a:lnTo>
                    <a:pt x="3614" y="4653"/>
                  </a:lnTo>
                  <a:lnTo>
                    <a:pt x="3558" y="4267"/>
                  </a:lnTo>
                  <a:cubicBezTo>
                    <a:pt x="3625" y="4229"/>
                    <a:pt x="3689" y="4187"/>
                    <a:pt x="3750" y="4141"/>
                  </a:cubicBezTo>
                  <a:lnTo>
                    <a:pt x="4081" y="4342"/>
                  </a:lnTo>
                  <a:lnTo>
                    <a:pt x="4360" y="4065"/>
                  </a:lnTo>
                  <a:lnTo>
                    <a:pt x="4165" y="3735"/>
                  </a:lnTo>
                  <a:cubicBezTo>
                    <a:pt x="4224" y="3659"/>
                    <a:pt x="4277" y="3579"/>
                    <a:pt x="4325" y="3495"/>
                  </a:cubicBezTo>
                  <a:lnTo>
                    <a:pt x="4703" y="3547"/>
                  </a:lnTo>
                  <a:lnTo>
                    <a:pt x="4847" y="3183"/>
                  </a:lnTo>
                  <a:lnTo>
                    <a:pt x="4540" y="2959"/>
                  </a:lnTo>
                  <a:cubicBezTo>
                    <a:pt x="4557" y="2891"/>
                    <a:pt x="4570" y="2821"/>
                    <a:pt x="4580" y="2749"/>
                  </a:cubicBezTo>
                  <a:lnTo>
                    <a:pt x="4948" y="2661"/>
                  </a:lnTo>
                  <a:lnTo>
                    <a:pt x="4948" y="2269"/>
                  </a:lnTo>
                  <a:lnTo>
                    <a:pt x="4580" y="2173"/>
                  </a:lnTo>
                  <a:cubicBezTo>
                    <a:pt x="4569" y="2091"/>
                    <a:pt x="4553" y="2011"/>
                    <a:pt x="4533" y="1932"/>
                  </a:cubicBezTo>
                  <a:lnTo>
                    <a:pt x="4839" y="1711"/>
                  </a:lnTo>
                  <a:lnTo>
                    <a:pt x="4690" y="1349"/>
                  </a:lnTo>
                  <a:lnTo>
                    <a:pt x="4310" y="1399"/>
                  </a:lnTo>
                  <a:cubicBezTo>
                    <a:pt x="4266" y="1326"/>
                    <a:pt x="4218" y="1255"/>
                    <a:pt x="4166" y="1188"/>
                  </a:cubicBezTo>
                  <a:lnTo>
                    <a:pt x="4366" y="862"/>
                  </a:lnTo>
                  <a:lnTo>
                    <a:pt x="4087" y="585"/>
                  </a:lnTo>
                  <a:lnTo>
                    <a:pt x="3752" y="781"/>
                  </a:lnTo>
                  <a:cubicBezTo>
                    <a:pt x="3691" y="736"/>
                    <a:pt x="3628" y="695"/>
                    <a:pt x="3563" y="656"/>
                  </a:cubicBezTo>
                  <a:lnTo>
                    <a:pt x="3626" y="274"/>
                  </a:lnTo>
                  <a:lnTo>
                    <a:pt x="3264" y="121"/>
                  </a:lnTo>
                  <a:lnTo>
                    <a:pt x="3022" y="433"/>
                  </a:lnTo>
                  <a:cubicBezTo>
                    <a:pt x="2939" y="412"/>
                    <a:pt x="2855" y="396"/>
                    <a:pt x="2769" y="385"/>
                  </a:cubicBezTo>
                  <a:lnTo>
                    <a:pt x="2675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794919" y="1863228"/>
              <a:ext cx="2779574" cy="2778248"/>
            </a:xfrm>
            <a:custGeom>
              <a:avLst/>
              <a:gdLst>
                <a:gd name="T0" fmla="*/ 1417 w 4950"/>
                <a:gd name="T1" fmla="*/ 4048 h 4943"/>
                <a:gd name="T2" fmla="*/ 3532 w 4950"/>
                <a:gd name="T3" fmla="*/ 895 h 4943"/>
                <a:gd name="T4" fmla="*/ 4021 w 4950"/>
                <a:gd name="T5" fmla="*/ 530 h 4943"/>
                <a:gd name="T6" fmla="*/ 3388 w 4950"/>
                <a:gd name="T7" fmla="*/ 577 h 4943"/>
                <a:gd name="T8" fmla="*/ 3139 w 4950"/>
                <a:gd name="T9" fmla="*/ 78 h 4943"/>
                <a:gd name="T10" fmla="*/ 2571 w 4950"/>
                <a:gd name="T11" fmla="*/ 376 h 4943"/>
                <a:gd name="T12" fmla="*/ 2187 w 4950"/>
                <a:gd name="T13" fmla="*/ 0 h 4943"/>
                <a:gd name="T14" fmla="*/ 1774 w 4950"/>
                <a:gd name="T15" fmla="*/ 496 h 4943"/>
                <a:gd name="T16" fmla="*/ 1222 w 4950"/>
                <a:gd name="T17" fmla="*/ 315 h 4943"/>
                <a:gd name="T18" fmla="*/ 1045 w 4950"/>
                <a:gd name="T19" fmla="*/ 940 h 4943"/>
                <a:gd name="T20" fmla="*/ 521 w 4950"/>
                <a:gd name="T21" fmla="*/ 918 h 4943"/>
                <a:gd name="T22" fmla="*/ 585 w 4950"/>
                <a:gd name="T23" fmla="*/ 1566 h 4943"/>
                <a:gd name="T24" fmla="*/ 80 w 4950"/>
                <a:gd name="T25" fmla="*/ 1772 h 4943"/>
                <a:gd name="T26" fmla="*/ 383 w 4950"/>
                <a:gd name="T27" fmla="*/ 2347 h 4943"/>
                <a:gd name="T28" fmla="*/ 0 w 4950"/>
                <a:gd name="T29" fmla="*/ 2746 h 4943"/>
                <a:gd name="T30" fmla="*/ 494 w 4950"/>
                <a:gd name="T31" fmla="*/ 3161 h 4943"/>
                <a:gd name="T32" fmla="*/ 287 w 4950"/>
                <a:gd name="T33" fmla="*/ 3652 h 4943"/>
                <a:gd name="T34" fmla="*/ 893 w 4950"/>
                <a:gd name="T35" fmla="*/ 3854 h 4943"/>
                <a:gd name="T36" fmla="*/ 928 w 4950"/>
                <a:gd name="T37" fmla="*/ 4413 h 4943"/>
                <a:gd name="T38" fmla="*/ 1557 w 4950"/>
                <a:gd name="T39" fmla="*/ 4369 h 4943"/>
                <a:gd name="T40" fmla="*/ 1810 w 4950"/>
                <a:gd name="T41" fmla="*/ 4865 h 4943"/>
                <a:gd name="T42" fmla="*/ 2368 w 4950"/>
                <a:gd name="T43" fmla="*/ 4588 h 4943"/>
                <a:gd name="T44" fmla="*/ 2762 w 4950"/>
                <a:gd name="T45" fmla="*/ 4943 h 4943"/>
                <a:gd name="T46" fmla="*/ 3173 w 4950"/>
                <a:gd name="T47" fmla="*/ 4483 h 4943"/>
                <a:gd name="T48" fmla="*/ 3727 w 4950"/>
                <a:gd name="T49" fmla="*/ 4628 h 4943"/>
                <a:gd name="T50" fmla="*/ 3920 w 4950"/>
                <a:gd name="T51" fmla="*/ 4046 h 4943"/>
                <a:gd name="T52" fmla="*/ 4428 w 4950"/>
                <a:gd name="T53" fmla="*/ 4025 h 4943"/>
                <a:gd name="T54" fmla="*/ 4394 w 4950"/>
                <a:gd name="T55" fmla="*/ 3412 h 4943"/>
                <a:gd name="T56" fmla="*/ 4869 w 4950"/>
                <a:gd name="T57" fmla="*/ 3171 h 4943"/>
                <a:gd name="T58" fmla="*/ 4602 w 4950"/>
                <a:gd name="T59" fmla="*/ 2614 h 4943"/>
                <a:gd name="T60" fmla="*/ 4950 w 4950"/>
                <a:gd name="T61" fmla="*/ 2197 h 4943"/>
                <a:gd name="T62" fmla="*/ 4483 w 4950"/>
                <a:gd name="T63" fmla="*/ 1784 h 4943"/>
                <a:gd name="T64" fmla="*/ 4662 w 4950"/>
                <a:gd name="T65" fmla="*/ 1291 h 4943"/>
                <a:gd name="T66" fmla="*/ 4068 w 4950"/>
                <a:gd name="T67" fmla="*/ 1085 h 4943"/>
                <a:gd name="T68" fmla="*/ 4021 w 4950"/>
                <a:gd name="T69" fmla="*/ 530 h 4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50" h="4943">
                  <a:moveTo>
                    <a:pt x="4051" y="3529"/>
                  </a:moveTo>
                  <a:cubicBezTo>
                    <a:pt x="3467" y="4400"/>
                    <a:pt x="2287" y="4632"/>
                    <a:pt x="1417" y="4048"/>
                  </a:cubicBezTo>
                  <a:cubicBezTo>
                    <a:pt x="546" y="3464"/>
                    <a:pt x="314" y="2284"/>
                    <a:pt x="898" y="1414"/>
                  </a:cubicBezTo>
                  <a:cubicBezTo>
                    <a:pt x="1482" y="543"/>
                    <a:pt x="2662" y="311"/>
                    <a:pt x="3532" y="895"/>
                  </a:cubicBezTo>
                  <a:cubicBezTo>
                    <a:pt x="4403" y="1479"/>
                    <a:pt x="4635" y="2659"/>
                    <a:pt x="4051" y="3529"/>
                  </a:cubicBezTo>
                  <a:close/>
                  <a:moveTo>
                    <a:pt x="4021" y="530"/>
                  </a:moveTo>
                  <a:lnTo>
                    <a:pt x="3693" y="309"/>
                  </a:lnTo>
                  <a:lnTo>
                    <a:pt x="3388" y="577"/>
                  </a:lnTo>
                  <a:cubicBezTo>
                    <a:pt x="3313" y="542"/>
                    <a:pt x="3236" y="511"/>
                    <a:pt x="3159" y="486"/>
                  </a:cubicBezTo>
                  <a:lnTo>
                    <a:pt x="3139" y="78"/>
                  </a:lnTo>
                  <a:lnTo>
                    <a:pt x="2751" y="2"/>
                  </a:lnTo>
                  <a:lnTo>
                    <a:pt x="2571" y="376"/>
                  </a:lnTo>
                  <a:cubicBezTo>
                    <a:pt x="2502" y="373"/>
                    <a:pt x="2432" y="374"/>
                    <a:pt x="2362" y="378"/>
                  </a:cubicBezTo>
                  <a:lnTo>
                    <a:pt x="2187" y="0"/>
                  </a:lnTo>
                  <a:lnTo>
                    <a:pt x="1799" y="75"/>
                  </a:lnTo>
                  <a:lnTo>
                    <a:pt x="1774" y="496"/>
                  </a:lnTo>
                  <a:cubicBezTo>
                    <a:pt x="1694" y="525"/>
                    <a:pt x="1615" y="558"/>
                    <a:pt x="1539" y="597"/>
                  </a:cubicBezTo>
                  <a:lnTo>
                    <a:pt x="1222" y="315"/>
                  </a:lnTo>
                  <a:lnTo>
                    <a:pt x="898" y="539"/>
                  </a:lnTo>
                  <a:lnTo>
                    <a:pt x="1045" y="940"/>
                  </a:lnTo>
                  <a:cubicBezTo>
                    <a:pt x="1002" y="980"/>
                    <a:pt x="960" y="1022"/>
                    <a:pt x="920" y="1066"/>
                  </a:cubicBezTo>
                  <a:lnTo>
                    <a:pt x="521" y="918"/>
                  </a:lnTo>
                  <a:lnTo>
                    <a:pt x="302" y="1245"/>
                  </a:lnTo>
                  <a:lnTo>
                    <a:pt x="585" y="1566"/>
                  </a:lnTo>
                  <a:cubicBezTo>
                    <a:pt x="555" y="1629"/>
                    <a:pt x="528" y="1693"/>
                    <a:pt x="504" y="1758"/>
                  </a:cubicBezTo>
                  <a:lnTo>
                    <a:pt x="80" y="1772"/>
                  </a:lnTo>
                  <a:lnTo>
                    <a:pt x="2" y="2158"/>
                  </a:lnTo>
                  <a:lnTo>
                    <a:pt x="383" y="2347"/>
                  </a:lnTo>
                  <a:cubicBezTo>
                    <a:pt x="378" y="2422"/>
                    <a:pt x="378" y="2496"/>
                    <a:pt x="381" y="2571"/>
                  </a:cubicBezTo>
                  <a:lnTo>
                    <a:pt x="0" y="2746"/>
                  </a:lnTo>
                  <a:lnTo>
                    <a:pt x="77" y="3133"/>
                  </a:lnTo>
                  <a:lnTo>
                    <a:pt x="494" y="3161"/>
                  </a:lnTo>
                  <a:cubicBezTo>
                    <a:pt x="517" y="3225"/>
                    <a:pt x="542" y="3289"/>
                    <a:pt x="570" y="3351"/>
                  </a:cubicBezTo>
                  <a:lnTo>
                    <a:pt x="287" y="3652"/>
                  </a:lnTo>
                  <a:lnTo>
                    <a:pt x="504" y="3982"/>
                  </a:lnTo>
                  <a:lnTo>
                    <a:pt x="893" y="3854"/>
                  </a:lnTo>
                  <a:cubicBezTo>
                    <a:pt x="947" y="3917"/>
                    <a:pt x="1005" y="3977"/>
                    <a:pt x="1067" y="4034"/>
                  </a:cubicBezTo>
                  <a:lnTo>
                    <a:pt x="928" y="4413"/>
                  </a:lnTo>
                  <a:lnTo>
                    <a:pt x="1257" y="4634"/>
                  </a:lnTo>
                  <a:lnTo>
                    <a:pt x="1557" y="4369"/>
                  </a:lnTo>
                  <a:cubicBezTo>
                    <a:pt x="1634" y="4408"/>
                    <a:pt x="1712" y="4441"/>
                    <a:pt x="1791" y="4470"/>
                  </a:cubicBezTo>
                  <a:lnTo>
                    <a:pt x="1810" y="4865"/>
                  </a:lnTo>
                  <a:lnTo>
                    <a:pt x="2199" y="4941"/>
                  </a:lnTo>
                  <a:lnTo>
                    <a:pt x="2368" y="4588"/>
                  </a:lnTo>
                  <a:cubicBezTo>
                    <a:pt x="2445" y="4593"/>
                    <a:pt x="2522" y="4594"/>
                    <a:pt x="2599" y="4590"/>
                  </a:cubicBezTo>
                  <a:lnTo>
                    <a:pt x="2762" y="4943"/>
                  </a:lnTo>
                  <a:lnTo>
                    <a:pt x="3150" y="4868"/>
                  </a:lnTo>
                  <a:lnTo>
                    <a:pt x="3173" y="4483"/>
                  </a:lnTo>
                  <a:cubicBezTo>
                    <a:pt x="3264" y="4452"/>
                    <a:pt x="3354" y="4416"/>
                    <a:pt x="3440" y="4373"/>
                  </a:cubicBezTo>
                  <a:lnTo>
                    <a:pt x="3727" y="4628"/>
                  </a:lnTo>
                  <a:lnTo>
                    <a:pt x="4051" y="4404"/>
                  </a:lnTo>
                  <a:lnTo>
                    <a:pt x="3920" y="4046"/>
                  </a:lnTo>
                  <a:cubicBezTo>
                    <a:pt x="3973" y="3998"/>
                    <a:pt x="4023" y="3947"/>
                    <a:pt x="4071" y="3893"/>
                  </a:cubicBezTo>
                  <a:lnTo>
                    <a:pt x="4428" y="4025"/>
                  </a:lnTo>
                  <a:lnTo>
                    <a:pt x="4648" y="3698"/>
                  </a:lnTo>
                  <a:lnTo>
                    <a:pt x="4394" y="3412"/>
                  </a:lnTo>
                  <a:cubicBezTo>
                    <a:pt x="4431" y="3337"/>
                    <a:pt x="4463" y="3261"/>
                    <a:pt x="4489" y="3183"/>
                  </a:cubicBezTo>
                  <a:lnTo>
                    <a:pt x="4869" y="3171"/>
                  </a:lnTo>
                  <a:lnTo>
                    <a:pt x="4947" y="2785"/>
                  </a:lnTo>
                  <a:lnTo>
                    <a:pt x="4602" y="2614"/>
                  </a:lnTo>
                  <a:cubicBezTo>
                    <a:pt x="4607" y="2528"/>
                    <a:pt x="4606" y="2442"/>
                    <a:pt x="4601" y="2357"/>
                  </a:cubicBezTo>
                  <a:lnTo>
                    <a:pt x="4950" y="2197"/>
                  </a:lnTo>
                  <a:lnTo>
                    <a:pt x="4872" y="1810"/>
                  </a:lnTo>
                  <a:lnTo>
                    <a:pt x="4483" y="1784"/>
                  </a:lnTo>
                  <a:cubicBezTo>
                    <a:pt x="4457" y="1713"/>
                    <a:pt x="4427" y="1643"/>
                    <a:pt x="4395" y="1575"/>
                  </a:cubicBezTo>
                  <a:lnTo>
                    <a:pt x="4662" y="1291"/>
                  </a:lnTo>
                  <a:lnTo>
                    <a:pt x="4445" y="960"/>
                  </a:lnTo>
                  <a:lnTo>
                    <a:pt x="4068" y="1085"/>
                  </a:lnTo>
                  <a:cubicBezTo>
                    <a:pt x="4011" y="1022"/>
                    <a:pt x="3949" y="961"/>
                    <a:pt x="3884" y="904"/>
                  </a:cubicBezTo>
                  <a:lnTo>
                    <a:pt x="4021" y="53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3207045" y="1403662"/>
              <a:ext cx="1058725" cy="1058725"/>
            </a:xfrm>
            <a:custGeom>
              <a:avLst/>
              <a:gdLst>
                <a:gd name="T0" fmla="*/ 922 w 1572"/>
                <a:gd name="T1" fmla="*/ 186 h 1571"/>
                <a:gd name="T2" fmla="*/ 637 w 1572"/>
                <a:gd name="T3" fmla="*/ 1382 h 1571"/>
                <a:gd name="T4" fmla="*/ 541 w 1572"/>
                <a:gd name="T5" fmla="*/ 1535 h 1571"/>
                <a:gd name="T6" fmla="*/ 724 w 1572"/>
                <a:gd name="T7" fmla="*/ 1451 h 1571"/>
                <a:gd name="T8" fmla="*/ 852 w 1572"/>
                <a:gd name="T9" fmla="*/ 1571 h 1571"/>
                <a:gd name="T10" fmla="*/ 988 w 1572"/>
                <a:gd name="T11" fmla="*/ 1420 h 1571"/>
                <a:gd name="T12" fmla="*/ 1143 w 1572"/>
                <a:gd name="T13" fmla="*/ 1489 h 1571"/>
                <a:gd name="T14" fmla="*/ 1211 w 1572"/>
                <a:gd name="T15" fmla="*/ 1295 h 1571"/>
                <a:gd name="T16" fmla="*/ 1394 w 1572"/>
                <a:gd name="T17" fmla="*/ 1288 h 1571"/>
                <a:gd name="T18" fmla="*/ 1378 w 1572"/>
                <a:gd name="T19" fmla="*/ 1082 h 1571"/>
                <a:gd name="T20" fmla="*/ 1536 w 1572"/>
                <a:gd name="T21" fmla="*/ 1031 h 1571"/>
                <a:gd name="T22" fmla="*/ 1445 w 1572"/>
                <a:gd name="T23" fmla="*/ 845 h 1571"/>
                <a:gd name="T24" fmla="*/ 1572 w 1572"/>
                <a:gd name="T25" fmla="*/ 727 h 1571"/>
                <a:gd name="T26" fmla="*/ 1419 w 1572"/>
                <a:gd name="T27" fmla="*/ 590 h 1571"/>
                <a:gd name="T28" fmla="*/ 1489 w 1572"/>
                <a:gd name="T29" fmla="*/ 429 h 1571"/>
                <a:gd name="T30" fmla="*/ 1297 w 1572"/>
                <a:gd name="T31" fmla="*/ 361 h 1571"/>
                <a:gd name="T32" fmla="*/ 1304 w 1572"/>
                <a:gd name="T33" fmla="*/ 191 h 1571"/>
                <a:gd name="T34" fmla="*/ 1103 w 1572"/>
                <a:gd name="T35" fmla="*/ 199 h 1571"/>
                <a:gd name="T36" fmla="*/ 1031 w 1572"/>
                <a:gd name="T37" fmla="*/ 36 h 1571"/>
                <a:gd name="T38" fmla="*/ 849 w 1572"/>
                <a:gd name="T39" fmla="*/ 119 h 1571"/>
                <a:gd name="T40" fmla="*/ 720 w 1572"/>
                <a:gd name="T41" fmla="*/ 0 h 1571"/>
                <a:gd name="T42" fmla="*/ 585 w 1572"/>
                <a:gd name="T43" fmla="*/ 144 h 1571"/>
                <a:gd name="T44" fmla="*/ 429 w 1572"/>
                <a:gd name="T45" fmla="*/ 83 h 1571"/>
                <a:gd name="T46" fmla="*/ 358 w 1572"/>
                <a:gd name="T47" fmla="*/ 265 h 1571"/>
                <a:gd name="T48" fmla="*/ 178 w 1572"/>
                <a:gd name="T49" fmla="*/ 284 h 1571"/>
                <a:gd name="T50" fmla="*/ 185 w 1572"/>
                <a:gd name="T51" fmla="*/ 478 h 1571"/>
                <a:gd name="T52" fmla="*/ 37 w 1572"/>
                <a:gd name="T53" fmla="*/ 541 h 1571"/>
                <a:gd name="T54" fmla="*/ 114 w 1572"/>
                <a:gd name="T55" fmla="*/ 720 h 1571"/>
                <a:gd name="T56" fmla="*/ 0 w 1572"/>
                <a:gd name="T57" fmla="*/ 844 h 1571"/>
                <a:gd name="T58" fmla="*/ 140 w 1572"/>
                <a:gd name="T59" fmla="*/ 980 h 1571"/>
                <a:gd name="T60" fmla="*/ 83 w 1572"/>
                <a:gd name="T61" fmla="*/ 1143 h 1571"/>
                <a:gd name="T62" fmla="*/ 267 w 1572"/>
                <a:gd name="T63" fmla="*/ 1213 h 1571"/>
                <a:gd name="T64" fmla="*/ 268 w 1572"/>
                <a:gd name="T65" fmla="*/ 1380 h 1571"/>
                <a:gd name="T66" fmla="*/ 466 w 1572"/>
                <a:gd name="T67" fmla="*/ 1375 h 1571"/>
                <a:gd name="T68" fmla="*/ 541 w 1572"/>
                <a:gd name="T69" fmla="*/ 1535 h 1571"/>
                <a:gd name="T70" fmla="*/ 786 w 1572"/>
                <a:gd name="T71" fmla="*/ 952 h 1571"/>
                <a:gd name="T72" fmla="*/ 1215 w 1572"/>
                <a:gd name="T73" fmla="*/ 932 h 1571"/>
                <a:gd name="T74" fmla="*/ 768 w 1572"/>
                <a:gd name="T75" fmla="*/ 1296 h 1571"/>
                <a:gd name="T76" fmla="*/ 560 w 1572"/>
                <a:gd name="T77" fmla="*/ 1247 h 1571"/>
                <a:gd name="T78" fmla="*/ 339 w 1572"/>
                <a:gd name="T79" fmla="*/ 723 h 1571"/>
                <a:gd name="T80" fmla="*/ 698 w 1572"/>
                <a:gd name="T81" fmla="*/ 931 h 1571"/>
                <a:gd name="T82" fmla="*/ 560 w 1572"/>
                <a:gd name="T83" fmla="*/ 1247 h 1571"/>
                <a:gd name="T84" fmla="*/ 881 w 1572"/>
                <a:gd name="T85" fmla="*/ 808 h 1571"/>
                <a:gd name="T86" fmla="*/ 678 w 1572"/>
                <a:gd name="T87" fmla="*/ 760 h 1571"/>
                <a:gd name="T88" fmla="*/ 354 w 1572"/>
                <a:gd name="T89" fmla="*/ 633 h 1571"/>
                <a:gd name="T90" fmla="*/ 798 w 1572"/>
                <a:gd name="T91" fmla="*/ 272 h 1571"/>
                <a:gd name="T92" fmla="*/ 773 w 1572"/>
                <a:gd name="T93" fmla="*/ 616 h 1571"/>
                <a:gd name="T94" fmla="*/ 354 w 1572"/>
                <a:gd name="T95" fmla="*/ 633 h 1571"/>
                <a:gd name="T96" fmla="*/ 1292 w 1572"/>
                <a:gd name="T97" fmla="*/ 804 h 1571"/>
                <a:gd name="T98" fmla="*/ 947 w 1572"/>
                <a:gd name="T99" fmla="*/ 775 h 1571"/>
                <a:gd name="T100" fmla="*/ 929 w 1572"/>
                <a:gd name="T101" fmla="*/ 353 h 1571"/>
                <a:gd name="T102" fmla="*/ 1344 w 1572"/>
                <a:gd name="T103" fmla="*/ 919 h 1571"/>
                <a:gd name="T104" fmla="*/ 215 w 1572"/>
                <a:gd name="T105" fmla="*/ 649 h 1571"/>
                <a:gd name="T106" fmla="*/ 1344 w 1572"/>
                <a:gd name="T107" fmla="*/ 919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2" h="1571">
                  <a:moveTo>
                    <a:pt x="181" y="641"/>
                  </a:moveTo>
                  <a:cubicBezTo>
                    <a:pt x="260" y="311"/>
                    <a:pt x="592" y="107"/>
                    <a:pt x="922" y="186"/>
                  </a:cubicBezTo>
                  <a:cubicBezTo>
                    <a:pt x="1253" y="265"/>
                    <a:pt x="1457" y="597"/>
                    <a:pt x="1378" y="927"/>
                  </a:cubicBezTo>
                  <a:cubicBezTo>
                    <a:pt x="1299" y="1257"/>
                    <a:pt x="967" y="1461"/>
                    <a:pt x="637" y="1382"/>
                  </a:cubicBezTo>
                  <a:cubicBezTo>
                    <a:pt x="306" y="1303"/>
                    <a:pt x="102" y="971"/>
                    <a:pt x="181" y="641"/>
                  </a:cubicBezTo>
                  <a:close/>
                  <a:moveTo>
                    <a:pt x="541" y="1535"/>
                  </a:moveTo>
                  <a:lnTo>
                    <a:pt x="663" y="1564"/>
                  </a:lnTo>
                  <a:lnTo>
                    <a:pt x="724" y="1451"/>
                  </a:lnTo>
                  <a:cubicBezTo>
                    <a:pt x="750" y="1453"/>
                    <a:pt x="776" y="1453"/>
                    <a:pt x="802" y="1452"/>
                  </a:cubicBezTo>
                  <a:lnTo>
                    <a:pt x="852" y="1571"/>
                  </a:lnTo>
                  <a:lnTo>
                    <a:pt x="976" y="1551"/>
                  </a:lnTo>
                  <a:lnTo>
                    <a:pt x="988" y="1420"/>
                  </a:lnTo>
                  <a:cubicBezTo>
                    <a:pt x="1009" y="1413"/>
                    <a:pt x="1029" y="1405"/>
                    <a:pt x="1049" y="1396"/>
                  </a:cubicBezTo>
                  <a:lnTo>
                    <a:pt x="1143" y="1489"/>
                  </a:lnTo>
                  <a:lnTo>
                    <a:pt x="1249" y="1423"/>
                  </a:lnTo>
                  <a:lnTo>
                    <a:pt x="1211" y="1295"/>
                  </a:lnTo>
                  <a:cubicBezTo>
                    <a:pt x="1231" y="1278"/>
                    <a:pt x="1251" y="1259"/>
                    <a:pt x="1269" y="1239"/>
                  </a:cubicBezTo>
                  <a:lnTo>
                    <a:pt x="1394" y="1288"/>
                  </a:lnTo>
                  <a:lnTo>
                    <a:pt x="1465" y="1185"/>
                  </a:lnTo>
                  <a:lnTo>
                    <a:pt x="1378" y="1082"/>
                  </a:lnTo>
                  <a:cubicBezTo>
                    <a:pt x="1386" y="1066"/>
                    <a:pt x="1394" y="1048"/>
                    <a:pt x="1401" y="1031"/>
                  </a:cubicBezTo>
                  <a:lnTo>
                    <a:pt x="1536" y="1031"/>
                  </a:lnTo>
                  <a:lnTo>
                    <a:pt x="1565" y="909"/>
                  </a:lnTo>
                  <a:lnTo>
                    <a:pt x="1445" y="845"/>
                  </a:lnTo>
                  <a:cubicBezTo>
                    <a:pt x="1447" y="823"/>
                    <a:pt x="1448" y="801"/>
                    <a:pt x="1448" y="779"/>
                  </a:cubicBezTo>
                  <a:lnTo>
                    <a:pt x="1572" y="727"/>
                  </a:lnTo>
                  <a:lnTo>
                    <a:pt x="1553" y="604"/>
                  </a:lnTo>
                  <a:lnTo>
                    <a:pt x="1419" y="590"/>
                  </a:lnTo>
                  <a:cubicBezTo>
                    <a:pt x="1412" y="567"/>
                    <a:pt x="1405" y="545"/>
                    <a:pt x="1395" y="523"/>
                  </a:cubicBezTo>
                  <a:lnTo>
                    <a:pt x="1489" y="429"/>
                  </a:lnTo>
                  <a:lnTo>
                    <a:pt x="1424" y="322"/>
                  </a:lnTo>
                  <a:lnTo>
                    <a:pt x="1297" y="361"/>
                  </a:lnTo>
                  <a:cubicBezTo>
                    <a:pt x="1283" y="344"/>
                    <a:pt x="1269" y="328"/>
                    <a:pt x="1253" y="312"/>
                  </a:cubicBezTo>
                  <a:lnTo>
                    <a:pt x="1304" y="191"/>
                  </a:lnTo>
                  <a:lnTo>
                    <a:pt x="1204" y="117"/>
                  </a:lnTo>
                  <a:lnTo>
                    <a:pt x="1103" y="199"/>
                  </a:lnTo>
                  <a:cubicBezTo>
                    <a:pt x="1080" y="186"/>
                    <a:pt x="1056" y="174"/>
                    <a:pt x="1031" y="165"/>
                  </a:cubicBezTo>
                  <a:lnTo>
                    <a:pt x="1031" y="36"/>
                  </a:lnTo>
                  <a:lnTo>
                    <a:pt x="909" y="7"/>
                  </a:lnTo>
                  <a:lnTo>
                    <a:pt x="849" y="119"/>
                  </a:lnTo>
                  <a:cubicBezTo>
                    <a:pt x="822" y="116"/>
                    <a:pt x="795" y="115"/>
                    <a:pt x="769" y="115"/>
                  </a:cubicBezTo>
                  <a:lnTo>
                    <a:pt x="720" y="0"/>
                  </a:lnTo>
                  <a:lnTo>
                    <a:pt x="596" y="21"/>
                  </a:lnTo>
                  <a:lnTo>
                    <a:pt x="585" y="144"/>
                  </a:lnTo>
                  <a:cubicBezTo>
                    <a:pt x="562" y="152"/>
                    <a:pt x="539" y="160"/>
                    <a:pt x="516" y="169"/>
                  </a:cubicBezTo>
                  <a:lnTo>
                    <a:pt x="429" y="83"/>
                  </a:lnTo>
                  <a:lnTo>
                    <a:pt x="323" y="148"/>
                  </a:lnTo>
                  <a:lnTo>
                    <a:pt x="358" y="265"/>
                  </a:lnTo>
                  <a:cubicBezTo>
                    <a:pt x="334" y="284"/>
                    <a:pt x="312" y="305"/>
                    <a:pt x="291" y="328"/>
                  </a:cubicBezTo>
                  <a:lnTo>
                    <a:pt x="178" y="284"/>
                  </a:lnTo>
                  <a:lnTo>
                    <a:pt x="107" y="386"/>
                  </a:lnTo>
                  <a:lnTo>
                    <a:pt x="185" y="478"/>
                  </a:lnTo>
                  <a:cubicBezTo>
                    <a:pt x="175" y="498"/>
                    <a:pt x="165" y="519"/>
                    <a:pt x="157" y="540"/>
                  </a:cubicBezTo>
                  <a:lnTo>
                    <a:pt x="37" y="541"/>
                  </a:lnTo>
                  <a:lnTo>
                    <a:pt x="8" y="662"/>
                  </a:lnTo>
                  <a:lnTo>
                    <a:pt x="114" y="720"/>
                  </a:lnTo>
                  <a:cubicBezTo>
                    <a:pt x="111" y="746"/>
                    <a:pt x="110" y="772"/>
                    <a:pt x="111" y="798"/>
                  </a:cubicBezTo>
                  <a:lnTo>
                    <a:pt x="0" y="844"/>
                  </a:lnTo>
                  <a:lnTo>
                    <a:pt x="19" y="967"/>
                  </a:lnTo>
                  <a:lnTo>
                    <a:pt x="140" y="980"/>
                  </a:lnTo>
                  <a:cubicBezTo>
                    <a:pt x="148" y="1006"/>
                    <a:pt x="158" y="1031"/>
                    <a:pt x="169" y="1056"/>
                  </a:cubicBezTo>
                  <a:lnTo>
                    <a:pt x="83" y="1143"/>
                  </a:lnTo>
                  <a:lnTo>
                    <a:pt x="148" y="1249"/>
                  </a:lnTo>
                  <a:lnTo>
                    <a:pt x="267" y="1213"/>
                  </a:lnTo>
                  <a:cubicBezTo>
                    <a:pt x="282" y="1232"/>
                    <a:pt x="298" y="1249"/>
                    <a:pt x="316" y="1266"/>
                  </a:cubicBezTo>
                  <a:lnTo>
                    <a:pt x="268" y="1380"/>
                  </a:lnTo>
                  <a:lnTo>
                    <a:pt x="368" y="1454"/>
                  </a:lnTo>
                  <a:lnTo>
                    <a:pt x="466" y="1375"/>
                  </a:lnTo>
                  <a:cubicBezTo>
                    <a:pt x="490" y="1388"/>
                    <a:pt x="515" y="1399"/>
                    <a:pt x="541" y="1409"/>
                  </a:cubicBezTo>
                  <a:lnTo>
                    <a:pt x="541" y="1535"/>
                  </a:lnTo>
                  <a:close/>
                  <a:moveTo>
                    <a:pt x="720" y="1228"/>
                  </a:moveTo>
                  <a:cubicBezTo>
                    <a:pt x="729" y="1190"/>
                    <a:pt x="786" y="952"/>
                    <a:pt x="786" y="952"/>
                  </a:cubicBezTo>
                  <a:cubicBezTo>
                    <a:pt x="845" y="950"/>
                    <a:pt x="899" y="916"/>
                    <a:pt x="927" y="863"/>
                  </a:cubicBezTo>
                  <a:cubicBezTo>
                    <a:pt x="927" y="863"/>
                    <a:pt x="1174" y="922"/>
                    <a:pt x="1215" y="932"/>
                  </a:cubicBezTo>
                  <a:cubicBezTo>
                    <a:pt x="1256" y="942"/>
                    <a:pt x="1258" y="966"/>
                    <a:pt x="1247" y="995"/>
                  </a:cubicBezTo>
                  <a:cubicBezTo>
                    <a:pt x="1162" y="1182"/>
                    <a:pt x="973" y="1301"/>
                    <a:pt x="768" y="1296"/>
                  </a:cubicBezTo>
                  <a:cubicBezTo>
                    <a:pt x="727" y="1296"/>
                    <a:pt x="711" y="1266"/>
                    <a:pt x="720" y="1228"/>
                  </a:cubicBezTo>
                  <a:close/>
                  <a:moveTo>
                    <a:pt x="560" y="1247"/>
                  </a:moveTo>
                  <a:cubicBezTo>
                    <a:pt x="379" y="1162"/>
                    <a:pt x="265" y="978"/>
                    <a:pt x="267" y="779"/>
                  </a:cubicBezTo>
                  <a:cubicBezTo>
                    <a:pt x="267" y="734"/>
                    <a:pt x="295" y="712"/>
                    <a:pt x="339" y="723"/>
                  </a:cubicBezTo>
                  <a:cubicBezTo>
                    <a:pt x="382" y="733"/>
                    <a:pt x="612" y="788"/>
                    <a:pt x="612" y="788"/>
                  </a:cubicBezTo>
                  <a:cubicBezTo>
                    <a:pt x="613" y="847"/>
                    <a:pt x="646" y="902"/>
                    <a:pt x="698" y="931"/>
                  </a:cubicBezTo>
                  <a:cubicBezTo>
                    <a:pt x="698" y="931"/>
                    <a:pt x="650" y="1133"/>
                    <a:pt x="635" y="1196"/>
                  </a:cubicBezTo>
                  <a:cubicBezTo>
                    <a:pt x="620" y="1259"/>
                    <a:pt x="593" y="1259"/>
                    <a:pt x="560" y="1247"/>
                  </a:cubicBezTo>
                  <a:close/>
                  <a:moveTo>
                    <a:pt x="804" y="682"/>
                  </a:moveTo>
                  <a:cubicBezTo>
                    <a:pt x="860" y="696"/>
                    <a:pt x="895" y="752"/>
                    <a:pt x="881" y="808"/>
                  </a:cubicBezTo>
                  <a:cubicBezTo>
                    <a:pt x="868" y="865"/>
                    <a:pt x="811" y="899"/>
                    <a:pt x="755" y="886"/>
                  </a:cubicBezTo>
                  <a:cubicBezTo>
                    <a:pt x="699" y="872"/>
                    <a:pt x="664" y="816"/>
                    <a:pt x="678" y="760"/>
                  </a:cubicBezTo>
                  <a:cubicBezTo>
                    <a:pt x="691" y="704"/>
                    <a:pt x="748" y="669"/>
                    <a:pt x="804" y="682"/>
                  </a:cubicBezTo>
                  <a:close/>
                  <a:moveTo>
                    <a:pt x="354" y="633"/>
                  </a:moveTo>
                  <a:cubicBezTo>
                    <a:pt x="312" y="623"/>
                    <a:pt x="306" y="584"/>
                    <a:pt x="320" y="557"/>
                  </a:cubicBezTo>
                  <a:cubicBezTo>
                    <a:pt x="409" y="377"/>
                    <a:pt x="597" y="264"/>
                    <a:pt x="798" y="272"/>
                  </a:cubicBezTo>
                  <a:cubicBezTo>
                    <a:pt x="832" y="272"/>
                    <a:pt x="849" y="298"/>
                    <a:pt x="840" y="336"/>
                  </a:cubicBezTo>
                  <a:cubicBezTo>
                    <a:pt x="831" y="373"/>
                    <a:pt x="773" y="616"/>
                    <a:pt x="773" y="616"/>
                  </a:cubicBezTo>
                  <a:cubicBezTo>
                    <a:pt x="716" y="619"/>
                    <a:pt x="663" y="650"/>
                    <a:pt x="634" y="700"/>
                  </a:cubicBezTo>
                  <a:cubicBezTo>
                    <a:pt x="634" y="700"/>
                    <a:pt x="396" y="643"/>
                    <a:pt x="354" y="633"/>
                  </a:cubicBezTo>
                  <a:close/>
                  <a:moveTo>
                    <a:pt x="1004" y="323"/>
                  </a:moveTo>
                  <a:cubicBezTo>
                    <a:pt x="1186" y="412"/>
                    <a:pt x="1300" y="601"/>
                    <a:pt x="1292" y="804"/>
                  </a:cubicBezTo>
                  <a:cubicBezTo>
                    <a:pt x="1289" y="830"/>
                    <a:pt x="1271" y="852"/>
                    <a:pt x="1236" y="844"/>
                  </a:cubicBezTo>
                  <a:cubicBezTo>
                    <a:pt x="1202" y="836"/>
                    <a:pt x="947" y="775"/>
                    <a:pt x="947" y="775"/>
                  </a:cubicBezTo>
                  <a:cubicBezTo>
                    <a:pt x="944" y="718"/>
                    <a:pt x="911" y="665"/>
                    <a:pt x="861" y="637"/>
                  </a:cubicBezTo>
                  <a:cubicBezTo>
                    <a:pt x="861" y="637"/>
                    <a:pt x="918" y="399"/>
                    <a:pt x="929" y="353"/>
                  </a:cubicBezTo>
                  <a:cubicBezTo>
                    <a:pt x="940" y="308"/>
                    <a:pt x="967" y="308"/>
                    <a:pt x="1004" y="323"/>
                  </a:cubicBezTo>
                  <a:close/>
                  <a:moveTo>
                    <a:pt x="1344" y="919"/>
                  </a:moveTo>
                  <a:cubicBezTo>
                    <a:pt x="1419" y="607"/>
                    <a:pt x="1226" y="294"/>
                    <a:pt x="914" y="219"/>
                  </a:cubicBezTo>
                  <a:cubicBezTo>
                    <a:pt x="602" y="145"/>
                    <a:pt x="289" y="337"/>
                    <a:pt x="215" y="649"/>
                  </a:cubicBezTo>
                  <a:cubicBezTo>
                    <a:pt x="140" y="961"/>
                    <a:pt x="332" y="1274"/>
                    <a:pt x="645" y="1349"/>
                  </a:cubicBezTo>
                  <a:cubicBezTo>
                    <a:pt x="956" y="1424"/>
                    <a:pt x="1270" y="1231"/>
                    <a:pt x="1344" y="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4637750" y="4711998"/>
              <a:ext cx="661902" cy="661902"/>
            </a:xfrm>
            <a:custGeom>
              <a:avLst/>
              <a:gdLst>
                <a:gd name="T0" fmla="*/ 577 w 983"/>
                <a:gd name="T1" fmla="*/ 116 h 982"/>
                <a:gd name="T2" fmla="*/ 398 w 983"/>
                <a:gd name="T3" fmla="*/ 864 h 982"/>
                <a:gd name="T4" fmla="*/ 338 w 983"/>
                <a:gd name="T5" fmla="*/ 959 h 982"/>
                <a:gd name="T6" fmla="*/ 453 w 983"/>
                <a:gd name="T7" fmla="*/ 907 h 982"/>
                <a:gd name="T8" fmla="*/ 533 w 983"/>
                <a:gd name="T9" fmla="*/ 982 h 982"/>
                <a:gd name="T10" fmla="*/ 618 w 983"/>
                <a:gd name="T11" fmla="*/ 887 h 982"/>
                <a:gd name="T12" fmla="*/ 715 w 983"/>
                <a:gd name="T13" fmla="*/ 930 h 982"/>
                <a:gd name="T14" fmla="*/ 757 w 983"/>
                <a:gd name="T15" fmla="*/ 809 h 982"/>
                <a:gd name="T16" fmla="*/ 871 w 983"/>
                <a:gd name="T17" fmla="*/ 805 h 982"/>
                <a:gd name="T18" fmla="*/ 862 w 983"/>
                <a:gd name="T19" fmla="*/ 676 h 982"/>
                <a:gd name="T20" fmla="*/ 960 w 983"/>
                <a:gd name="T21" fmla="*/ 644 h 982"/>
                <a:gd name="T22" fmla="*/ 904 w 983"/>
                <a:gd name="T23" fmla="*/ 528 h 982"/>
                <a:gd name="T24" fmla="*/ 983 w 983"/>
                <a:gd name="T25" fmla="*/ 454 h 982"/>
                <a:gd name="T26" fmla="*/ 887 w 983"/>
                <a:gd name="T27" fmla="*/ 369 h 982"/>
                <a:gd name="T28" fmla="*/ 931 w 983"/>
                <a:gd name="T29" fmla="*/ 268 h 982"/>
                <a:gd name="T30" fmla="*/ 811 w 983"/>
                <a:gd name="T31" fmla="*/ 225 h 982"/>
                <a:gd name="T32" fmla="*/ 815 w 983"/>
                <a:gd name="T33" fmla="*/ 119 h 982"/>
                <a:gd name="T34" fmla="*/ 689 w 983"/>
                <a:gd name="T35" fmla="*/ 124 h 982"/>
                <a:gd name="T36" fmla="*/ 644 w 983"/>
                <a:gd name="T37" fmla="*/ 22 h 982"/>
                <a:gd name="T38" fmla="*/ 531 w 983"/>
                <a:gd name="T39" fmla="*/ 74 h 982"/>
                <a:gd name="T40" fmla="*/ 450 w 983"/>
                <a:gd name="T41" fmla="*/ 0 h 982"/>
                <a:gd name="T42" fmla="*/ 366 w 983"/>
                <a:gd name="T43" fmla="*/ 90 h 982"/>
                <a:gd name="T44" fmla="*/ 268 w 983"/>
                <a:gd name="T45" fmla="*/ 51 h 982"/>
                <a:gd name="T46" fmla="*/ 224 w 983"/>
                <a:gd name="T47" fmla="*/ 165 h 982"/>
                <a:gd name="T48" fmla="*/ 111 w 983"/>
                <a:gd name="T49" fmla="*/ 177 h 982"/>
                <a:gd name="T50" fmla="*/ 116 w 983"/>
                <a:gd name="T51" fmla="*/ 299 h 982"/>
                <a:gd name="T52" fmla="*/ 23 w 983"/>
                <a:gd name="T53" fmla="*/ 338 h 982"/>
                <a:gd name="T54" fmla="*/ 71 w 983"/>
                <a:gd name="T55" fmla="*/ 450 h 982"/>
                <a:gd name="T56" fmla="*/ 0 w 983"/>
                <a:gd name="T57" fmla="*/ 527 h 982"/>
                <a:gd name="T58" fmla="*/ 88 w 983"/>
                <a:gd name="T59" fmla="*/ 612 h 982"/>
                <a:gd name="T60" fmla="*/ 52 w 983"/>
                <a:gd name="T61" fmla="*/ 714 h 982"/>
                <a:gd name="T62" fmla="*/ 167 w 983"/>
                <a:gd name="T63" fmla="*/ 758 h 982"/>
                <a:gd name="T64" fmla="*/ 168 w 983"/>
                <a:gd name="T65" fmla="*/ 862 h 982"/>
                <a:gd name="T66" fmla="*/ 292 w 983"/>
                <a:gd name="T67" fmla="*/ 859 h 982"/>
                <a:gd name="T68" fmla="*/ 338 w 983"/>
                <a:gd name="T69" fmla="*/ 959 h 982"/>
                <a:gd name="T70" fmla="*/ 491 w 983"/>
                <a:gd name="T71" fmla="*/ 595 h 982"/>
                <a:gd name="T72" fmla="*/ 759 w 983"/>
                <a:gd name="T73" fmla="*/ 582 h 982"/>
                <a:gd name="T74" fmla="*/ 480 w 983"/>
                <a:gd name="T75" fmla="*/ 810 h 982"/>
                <a:gd name="T76" fmla="*/ 350 w 983"/>
                <a:gd name="T77" fmla="*/ 779 h 982"/>
                <a:gd name="T78" fmla="*/ 212 w 983"/>
                <a:gd name="T79" fmla="*/ 451 h 982"/>
                <a:gd name="T80" fmla="*/ 436 w 983"/>
                <a:gd name="T81" fmla="*/ 582 h 982"/>
                <a:gd name="T82" fmla="*/ 350 w 983"/>
                <a:gd name="T83" fmla="*/ 779 h 982"/>
                <a:gd name="T84" fmla="*/ 551 w 983"/>
                <a:gd name="T85" fmla="*/ 505 h 982"/>
                <a:gd name="T86" fmla="*/ 424 w 983"/>
                <a:gd name="T87" fmla="*/ 475 h 982"/>
                <a:gd name="T88" fmla="*/ 222 w 983"/>
                <a:gd name="T89" fmla="*/ 396 h 982"/>
                <a:gd name="T90" fmla="*/ 499 w 983"/>
                <a:gd name="T91" fmla="*/ 170 h 982"/>
                <a:gd name="T92" fmla="*/ 483 w 983"/>
                <a:gd name="T93" fmla="*/ 385 h 982"/>
                <a:gd name="T94" fmla="*/ 222 w 983"/>
                <a:gd name="T95" fmla="*/ 396 h 982"/>
                <a:gd name="T96" fmla="*/ 808 w 983"/>
                <a:gd name="T97" fmla="*/ 503 h 982"/>
                <a:gd name="T98" fmla="*/ 592 w 983"/>
                <a:gd name="T99" fmla="*/ 484 h 982"/>
                <a:gd name="T100" fmla="*/ 581 w 983"/>
                <a:gd name="T101" fmla="*/ 221 h 982"/>
                <a:gd name="T102" fmla="*/ 841 w 983"/>
                <a:gd name="T103" fmla="*/ 574 h 982"/>
                <a:gd name="T104" fmla="*/ 134 w 983"/>
                <a:gd name="T105" fmla="*/ 406 h 982"/>
                <a:gd name="T106" fmla="*/ 841 w 983"/>
                <a:gd name="T107" fmla="*/ 57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3" h="982">
                  <a:moveTo>
                    <a:pt x="113" y="401"/>
                  </a:moveTo>
                  <a:cubicBezTo>
                    <a:pt x="163" y="194"/>
                    <a:pt x="370" y="67"/>
                    <a:pt x="577" y="116"/>
                  </a:cubicBezTo>
                  <a:cubicBezTo>
                    <a:pt x="783" y="165"/>
                    <a:pt x="911" y="373"/>
                    <a:pt x="861" y="579"/>
                  </a:cubicBezTo>
                  <a:cubicBezTo>
                    <a:pt x="812" y="786"/>
                    <a:pt x="605" y="913"/>
                    <a:pt x="398" y="864"/>
                  </a:cubicBezTo>
                  <a:cubicBezTo>
                    <a:pt x="191" y="815"/>
                    <a:pt x="64" y="607"/>
                    <a:pt x="113" y="401"/>
                  </a:cubicBezTo>
                  <a:close/>
                  <a:moveTo>
                    <a:pt x="338" y="959"/>
                  </a:moveTo>
                  <a:lnTo>
                    <a:pt x="414" y="978"/>
                  </a:lnTo>
                  <a:lnTo>
                    <a:pt x="453" y="907"/>
                  </a:lnTo>
                  <a:cubicBezTo>
                    <a:pt x="469" y="908"/>
                    <a:pt x="485" y="908"/>
                    <a:pt x="501" y="908"/>
                  </a:cubicBezTo>
                  <a:lnTo>
                    <a:pt x="533" y="982"/>
                  </a:lnTo>
                  <a:lnTo>
                    <a:pt x="610" y="969"/>
                  </a:lnTo>
                  <a:lnTo>
                    <a:pt x="618" y="887"/>
                  </a:lnTo>
                  <a:cubicBezTo>
                    <a:pt x="631" y="883"/>
                    <a:pt x="643" y="878"/>
                    <a:pt x="656" y="872"/>
                  </a:cubicBezTo>
                  <a:lnTo>
                    <a:pt x="715" y="930"/>
                  </a:lnTo>
                  <a:lnTo>
                    <a:pt x="781" y="890"/>
                  </a:lnTo>
                  <a:lnTo>
                    <a:pt x="757" y="809"/>
                  </a:lnTo>
                  <a:cubicBezTo>
                    <a:pt x="770" y="799"/>
                    <a:pt x="782" y="787"/>
                    <a:pt x="794" y="775"/>
                  </a:cubicBezTo>
                  <a:lnTo>
                    <a:pt x="871" y="805"/>
                  </a:lnTo>
                  <a:lnTo>
                    <a:pt x="916" y="741"/>
                  </a:lnTo>
                  <a:lnTo>
                    <a:pt x="862" y="676"/>
                  </a:lnTo>
                  <a:cubicBezTo>
                    <a:pt x="867" y="666"/>
                    <a:pt x="872" y="655"/>
                    <a:pt x="876" y="644"/>
                  </a:cubicBezTo>
                  <a:lnTo>
                    <a:pt x="960" y="644"/>
                  </a:lnTo>
                  <a:lnTo>
                    <a:pt x="978" y="568"/>
                  </a:lnTo>
                  <a:lnTo>
                    <a:pt x="904" y="528"/>
                  </a:lnTo>
                  <a:cubicBezTo>
                    <a:pt x="905" y="514"/>
                    <a:pt x="906" y="500"/>
                    <a:pt x="905" y="487"/>
                  </a:cubicBezTo>
                  <a:lnTo>
                    <a:pt x="983" y="454"/>
                  </a:lnTo>
                  <a:lnTo>
                    <a:pt x="971" y="377"/>
                  </a:lnTo>
                  <a:lnTo>
                    <a:pt x="887" y="369"/>
                  </a:lnTo>
                  <a:cubicBezTo>
                    <a:pt x="883" y="354"/>
                    <a:pt x="878" y="341"/>
                    <a:pt x="872" y="327"/>
                  </a:cubicBezTo>
                  <a:lnTo>
                    <a:pt x="931" y="268"/>
                  </a:lnTo>
                  <a:lnTo>
                    <a:pt x="890" y="201"/>
                  </a:lnTo>
                  <a:lnTo>
                    <a:pt x="811" y="225"/>
                  </a:lnTo>
                  <a:cubicBezTo>
                    <a:pt x="802" y="215"/>
                    <a:pt x="793" y="205"/>
                    <a:pt x="784" y="195"/>
                  </a:cubicBezTo>
                  <a:lnTo>
                    <a:pt x="815" y="119"/>
                  </a:lnTo>
                  <a:lnTo>
                    <a:pt x="753" y="73"/>
                  </a:lnTo>
                  <a:lnTo>
                    <a:pt x="689" y="124"/>
                  </a:lnTo>
                  <a:cubicBezTo>
                    <a:pt x="675" y="116"/>
                    <a:pt x="660" y="109"/>
                    <a:pt x="645" y="103"/>
                  </a:cubicBezTo>
                  <a:lnTo>
                    <a:pt x="644" y="22"/>
                  </a:lnTo>
                  <a:lnTo>
                    <a:pt x="568" y="4"/>
                  </a:lnTo>
                  <a:lnTo>
                    <a:pt x="531" y="74"/>
                  </a:lnTo>
                  <a:cubicBezTo>
                    <a:pt x="514" y="72"/>
                    <a:pt x="497" y="72"/>
                    <a:pt x="481" y="72"/>
                  </a:cubicBezTo>
                  <a:lnTo>
                    <a:pt x="450" y="0"/>
                  </a:lnTo>
                  <a:lnTo>
                    <a:pt x="373" y="13"/>
                  </a:lnTo>
                  <a:lnTo>
                    <a:pt x="366" y="90"/>
                  </a:lnTo>
                  <a:cubicBezTo>
                    <a:pt x="351" y="94"/>
                    <a:pt x="337" y="100"/>
                    <a:pt x="323" y="106"/>
                  </a:cubicBezTo>
                  <a:lnTo>
                    <a:pt x="268" y="51"/>
                  </a:lnTo>
                  <a:lnTo>
                    <a:pt x="202" y="92"/>
                  </a:lnTo>
                  <a:lnTo>
                    <a:pt x="224" y="165"/>
                  </a:lnTo>
                  <a:cubicBezTo>
                    <a:pt x="209" y="177"/>
                    <a:pt x="195" y="190"/>
                    <a:pt x="182" y="205"/>
                  </a:cubicBezTo>
                  <a:lnTo>
                    <a:pt x="111" y="177"/>
                  </a:lnTo>
                  <a:lnTo>
                    <a:pt x="67" y="241"/>
                  </a:lnTo>
                  <a:lnTo>
                    <a:pt x="116" y="299"/>
                  </a:lnTo>
                  <a:cubicBezTo>
                    <a:pt x="109" y="311"/>
                    <a:pt x="103" y="324"/>
                    <a:pt x="98" y="338"/>
                  </a:cubicBezTo>
                  <a:lnTo>
                    <a:pt x="23" y="338"/>
                  </a:lnTo>
                  <a:lnTo>
                    <a:pt x="5" y="414"/>
                  </a:lnTo>
                  <a:lnTo>
                    <a:pt x="71" y="450"/>
                  </a:lnTo>
                  <a:cubicBezTo>
                    <a:pt x="70" y="466"/>
                    <a:pt x="69" y="482"/>
                    <a:pt x="69" y="499"/>
                  </a:cubicBezTo>
                  <a:lnTo>
                    <a:pt x="0" y="527"/>
                  </a:lnTo>
                  <a:lnTo>
                    <a:pt x="12" y="605"/>
                  </a:lnTo>
                  <a:lnTo>
                    <a:pt x="88" y="612"/>
                  </a:lnTo>
                  <a:cubicBezTo>
                    <a:pt x="93" y="629"/>
                    <a:pt x="99" y="644"/>
                    <a:pt x="106" y="660"/>
                  </a:cubicBezTo>
                  <a:lnTo>
                    <a:pt x="52" y="714"/>
                  </a:lnTo>
                  <a:lnTo>
                    <a:pt x="93" y="781"/>
                  </a:lnTo>
                  <a:lnTo>
                    <a:pt x="167" y="758"/>
                  </a:lnTo>
                  <a:cubicBezTo>
                    <a:pt x="176" y="770"/>
                    <a:pt x="187" y="781"/>
                    <a:pt x="197" y="791"/>
                  </a:cubicBezTo>
                  <a:lnTo>
                    <a:pt x="168" y="862"/>
                  </a:lnTo>
                  <a:lnTo>
                    <a:pt x="230" y="909"/>
                  </a:lnTo>
                  <a:lnTo>
                    <a:pt x="292" y="859"/>
                  </a:lnTo>
                  <a:cubicBezTo>
                    <a:pt x="307" y="867"/>
                    <a:pt x="322" y="874"/>
                    <a:pt x="338" y="880"/>
                  </a:cubicBezTo>
                  <a:lnTo>
                    <a:pt x="338" y="959"/>
                  </a:lnTo>
                  <a:close/>
                  <a:moveTo>
                    <a:pt x="450" y="768"/>
                  </a:moveTo>
                  <a:cubicBezTo>
                    <a:pt x="456" y="744"/>
                    <a:pt x="491" y="595"/>
                    <a:pt x="491" y="595"/>
                  </a:cubicBezTo>
                  <a:cubicBezTo>
                    <a:pt x="529" y="593"/>
                    <a:pt x="562" y="572"/>
                    <a:pt x="580" y="539"/>
                  </a:cubicBezTo>
                  <a:cubicBezTo>
                    <a:pt x="580" y="539"/>
                    <a:pt x="734" y="576"/>
                    <a:pt x="759" y="582"/>
                  </a:cubicBezTo>
                  <a:cubicBezTo>
                    <a:pt x="785" y="588"/>
                    <a:pt x="787" y="604"/>
                    <a:pt x="779" y="622"/>
                  </a:cubicBezTo>
                  <a:cubicBezTo>
                    <a:pt x="727" y="739"/>
                    <a:pt x="608" y="813"/>
                    <a:pt x="480" y="810"/>
                  </a:cubicBezTo>
                  <a:cubicBezTo>
                    <a:pt x="454" y="810"/>
                    <a:pt x="444" y="791"/>
                    <a:pt x="450" y="768"/>
                  </a:cubicBezTo>
                  <a:close/>
                  <a:moveTo>
                    <a:pt x="350" y="779"/>
                  </a:moveTo>
                  <a:cubicBezTo>
                    <a:pt x="237" y="726"/>
                    <a:pt x="166" y="611"/>
                    <a:pt x="167" y="487"/>
                  </a:cubicBezTo>
                  <a:cubicBezTo>
                    <a:pt x="167" y="459"/>
                    <a:pt x="185" y="445"/>
                    <a:pt x="212" y="451"/>
                  </a:cubicBezTo>
                  <a:cubicBezTo>
                    <a:pt x="239" y="458"/>
                    <a:pt x="383" y="492"/>
                    <a:pt x="383" y="492"/>
                  </a:cubicBezTo>
                  <a:cubicBezTo>
                    <a:pt x="383" y="529"/>
                    <a:pt x="404" y="564"/>
                    <a:pt x="436" y="582"/>
                  </a:cubicBezTo>
                  <a:cubicBezTo>
                    <a:pt x="436" y="582"/>
                    <a:pt x="406" y="708"/>
                    <a:pt x="397" y="747"/>
                  </a:cubicBezTo>
                  <a:cubicBezTo>
                    <a:pt x="387" y="787"/>
                    <a:pt x="371" y="787"/>
                    <a:pt x="350" y="779"/>
                  </a:cubicBezTo>
                  <a:close/>
                  <a:moveTo>
                    <a:pt x="503" y="426"/>
                  </a:moveTo>
                  <a:cubicBezTo>
                    <a:pt x="538" y="435"/>
                    <a:pt x="559" y="470"/>
                    <a:pt x="551" y="505"/>
                  </a:cubicBezTo>
                  <a:cubicBezTo>
                    <a:pt x="543" y="540"/>
                    <a:pt x="507" y="562"/>
                    <a:pt x="472" y="554"/>
                  </a:cubicBezTo>
                  <a:cubicBezTo>
                    <a:pt x="437" y="545"/>
                    <a:pt x="415" y="510"/>
                    <a:pt x="424" y="475"/>
                  </a:cubicBezTo>
                  <a:cubicBezTo>
                    <a:pt x="432" y="440"/>
                    <a:pt x="467" y="418"/>
                    <a:pt x="503" y="426"/>
                  </a:cubicBezTo>
                  <a:close/>
                  <a:moveTo>
                    <a:pt x="222" y="396"/>
                  </a:moveTo>
                  <a:cubicBezTo>
                    <a:pt x="195" y="389"/>
                    <a:pt x="191" y="365"/>
                    <a:pt x="200" y="348"/>
                  </a:cubicBezTo>
                  <a:cubicBezTo>
                    <a:pt x="256" y="235"/>
                    <a:pt x="373" y="165"/>
                    <a:pt x="499" y="170"/>
                  </a:cubicBezTo>
                  <a:cubicBezTo>
                    <a:pt x="520" y="170"/>
                    <a:pt x="531" y="186"/>
                    <a:pt x="525" y="210"/>
                  </a:cubicBezTo>
                  <a:cubicBezTo>
                    <a:pt x="520" y="233"/>
                    <a:pt x="483" y="385"/>
                    <a:pt x="483" y="385"/>
                  </a:cubicBezTo>
                  <a:cubicBezTo>
                    <a:pt x="447" y="386"/>
                    <a:pt x="414" y="406"/>
                    <a:pt x="397" y="437"/>
                  </a:cubicBezTo>
                  <a:cubicBezTo>
                    <a:pt x="397" y="437"/>
                    <a:pt x="248" y="402"/>
                    <a:pt x="222" y="396"/>
                  </a:cubicBezTo>
                  <a:close/>
                  <a:moveTo>
                    <a:pt x="628" y="202"/>
                  </a:moveTo>
                  <a:cubicBezTo>
                    <a:pt x="741" y="257"/>
                    <a:pt x="813" y="376"/>
                    <a:pt x="808" y="503"/>
                  </a:cubicBezTo>
                  <a:cubicBezTo>
                    <a:pt x="806" y="518"/>
                    <a:pt x="795" y="533"/>
                    <a:pt x="773" y="527"/>
                  </a:cubicBezTo>
                  <a:cubicBezTo>
                    <a:pt x="751" y="522"/>
                    <a:pt x="592" y="484"/>
                    <a:pt x="592" y="484"/>
                  </a:cubicBezTo>
                  <a:cubicBezTo>
                    <a:pt x="590" y="448"/>
                    <a:pt x="570" y="416"/>
                    <a:pt x="538" y="398"/>
                  </a:cubicBezTo>
                  <a:cubicBezTo>
                    <a:pt x="538" y="398"/>
                    <a:pt x="574" y="249"/>
                    <a:pt x="581" y="221"/>
                  </a:cubicBezTo>
                  <a:cubicBezTo>
                    <a:pt x="588" y="192"/>
                    <a:pt x="605" y="192"/>
                    <a:pt x="628" y="202"/>
                  </a:cubicBezTo>
                  <a:close/>
                  <a:moveTo>
                    <a:pt x="841" y="574"/>
                  </a:moveTo>
                  <a:cubicBezTo>
                    <a:pt x="887" y="379"/>
                    <a:pt x="767" y="183"/>
                    <a:pt x="572" y="137"/>
                  </a:cubicBezTo>
                  <a:cubicBezTo>
                    <a:pt x="377" y="90"/>
                    <a:pt x="181" y="210"/>
                    <a:pt x="134" y="406"/>
                  </a:cubicBezTo>
                  <a:cubicBezTo>
                    <a:pt x="88" y="601"/>
                    <a:pt x="208" y="796"/>
                    <a:pt x="403" y="843"/>
                  </a:cubicBezTo>
                  <a:cubicBezTo>
                    <a:pt x="598" y="890"/>
                    <a:pt x="794" y="769"/>
                    <a:pt x="841" y="5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515152" y="4777661"/>
              <a:ext cx="560315" cy="561902"/>
            </a:xfrm>
            <a:custGeom>
              <a:avLst/>
              <a:gdLst>
                <a:gd name="T0" fmla="*/ 419 w 832"/>
                <a:gd name="T1" fmla="*/ 497 h 832"/>
                <a:gd name="T2" fmla="*/ 419 w 832"/>
                <a:gd name="T3" fmla="*/ 335 h 832"/>
                <a:gd name="T4" fmla="*/ 450 w 832"/>
                <a:gd name="T5" fmla="*/ 0 h 832"/>
                <a:gd name="T6" fmla="*/ 366 w 832"/>
                <a:gd name="T7" fmla="*/ 66 h 832"/>
                <a:gd name="T8" fmla="*/ 285 w 832"/>
                <a:gd name="T9" fmla="*/ 20 h 832"/>
                <a:gd name="T10" fmla="*/ 234 w 832"/>
                <a:gd name="T11" fmla="*/ 114 h 832"/>
                <a:gd name="T12" fmla="*/ 146 w 832"/>
                <a:gd name="T13" fmla="*/ 98 h 832"/>
                <a:gd name="T14" fmla="*/ 135 w 832"/>
                <a:gd name="T15" fmla="*/ 206 h 832"/>
                <a:gd name="T16" fmla="*/ 41 w 832"/>
                <a:gd name="T17" fmla="*/ 232 h 832"/>
                <a:gd name="T18" fmla="*/ 75 w 832"/>
                <a:gd name="T19" fmla="*/ 336 h 832"/>
                <a:gd name="T20" fmla="*/ 0 w 832"/>
                <a:gd name="T21" fmla="*/ 382 h 832"/>
                <a:gd name="T22" fmla="*/ 69 w 832"/>
                <a:gd name="T23" fmla="*/ 466 h 832"/>
                <a:gd name="T24" fmla="*/ 18 w 832"/>
                <a:gd name="T25" fmla="*/ 543 h 832"/>
                <a:gd name="T26" fmla="*/ 114 w 832"/>
                <a:gd name="T27" fmla="*/ 594 h 832"/>
                <a:gd name="T28" fmla="*/ 98 w 832"/>
                <a:gd name="T29" fmla="*/ 686 h 832"/>
                <a:gd name="T30" fmla="*/ 205 w 832"/>
                <a:gd name="T31" fmla="*/ 697 h 832"/>
                <a:gd name="T32" fmla="*/ 222 w 832"/>
                <a:gd name="T33" fmla="*/ 785 h 832"/>
                <a:gd name="T34" fmla="*/ 325 w 832"/>
                <a:gd name="T35" fmla="*/ 757 h 832"/>
                <a:gd name="T36" fmla="*/ 382 w 832"/>
                <a:gd name="T37" fmla="*/ 832 h 832"/>
                <a:gd name="T38" fmla="*/ 465 w 832"/>
                <a:gd name="T39" fmla="*/ 767 h 832"/>
                <a:gd name="T40" fmla="*/ 547 w 832"/>
                <a:gd name="T41" fmla="*/ 812 h 832"/>
                <a:gd name="T42" fmla="*/ 598 w 832"/>
                <a:gd name="T43" fmla="*/ 721 h 832"/>
                <a:gd name="T44" fmla="*/ 686 w 832"/>
                <a:gd name="T45" fmla="*/ 734 h 832"/>
                <a:gd name="T46" fmla="*/ 700 w 832"/>
                <a:gd name="T47" fmla="*/ 631 h 832"/>
                <a:gd name="T48" fmla="*/ 790 w 832"/>
                <a:gd name="T49" fmla="*/ 600 h 832"/>
                <a:gd name="T50" fmla="*/ 763 w 832"/>
                <a:gd name="T51" fmla="*/ 500 h 832"/>
                <a:gd name="T52" fmla="*/ 832 w 832"/>
                <a:gd name="T53" fmla="*/ 450 h 832"/>
                <a:gd name="T54" fmla="*/ 770 w 832"/>
                <a:gd name="T55" fmla="*/ 367 h 832"/>
                <a:gd name="T56" fmla="*/ 813 w 832"/>
                <a:gd name="T57" fmla="*/ 289 h 832"/>
                <a:gd name="T58" fmla="*/ 724 w 832"/>
                <a:gd name="T59" fmla="*/ 237 h 832"/>
                <a:gd name="T60" fmla="*/ 734 w 832"/>
                <a:gd name="T61" fmla="*/ 146 h 832"/>
                <a:gd name="T62" fmla="*/ 630 w 832"/>
                <a:gd name="T63" fmla="*/ 132 h 832"/>
                <a:gd name="T64" fmla="*/ 609 w 832"/>
                <a:gd name="T65" fmla="*/ 46 h 832"/>
                <a:gd name="T66" fmla="*/ 508 w 832"/>
                <a:gd name="T67" fmla="*/ 73 h 832"/>
                <a:gd name="T68" fmla="*/ 450 w 832"/>
                <a:gd name="T69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2" h="832">
                  <a:moveTo>
                    <a:pt x="501" y="416"/>
                  </a:moveTo>
                  <a:cubicBezTo>
                    <a:pt x="501" y="461"/>
                    <a:pt x="464" y="497"/>
                    <a:pt x="419" y="497"/>
                  </a:cubicBezTo>
                  <a:cubicBezTo>
                    <a:pt x="374" y="497"/>
                    <a:pt x="338" y="461"/>
                    <a:pt x="338" y="416"/>
                  </a:cubicBezTo>
                  <a:cubicBezTo>
                    <a:pt x="338" y="371"/>
                    <a:pt x="374" y="335"/>
                    <a:pt x="419" y="335"/>
                  </a:cubicBezTo>
                  <a:cubicBezTo>
                    <a:pt x="464" y="335"/>
                    <a:pt x="501" y="371"/>
                    <a:pt x="501" y="416"/>
                  </a:cubicBezTo>
                  <a:close/>
                  <a:moveTo>
                    <a:pt x="450" y="0"/>
                  </a:moveTo>
                  <a:lnTo>
                    <a:pt x="383" y="0"/>
                  </a:lnTo>
                  <a:lnTo>
                    <a:pt x="366" y="66"/>
                  </a:lnTo>
                  <a:cubicBezTo>
                    <a:pt x="352" y="68"/>
                    <a:pt x="339" y="71"/>
                    <a:pt x="326" y="75"/>
                  </a:cubicBezTo>
                  <a:lnTo>
                    <a:pt x="285" y="20"/>
                  </a:lnTo>
                  <a:lnTo>
                    <a:pt x="224" y="46"/>
                  </a:lnTo>
                  <a:lnTo>
                    <a:pt x="234" y="114"/>
                  </a:lnTo>
                  <a:cubicBezTo>
                    <a:pt x="224" y="121"/>
                    <a:pt x="214" y="127"/>
                    <a:pt x="205" y="134"/>
                  </a:cubicBezTo>
                  <a:lnTo>
                    <a:pt x="146" y="98"/>
                  </a:lnTo>
                  <a:lnTo>
                    <a:pt x="99" y="145"/>
                  </a:lnTo>
                  <a:lnTo>
                    <a:pt x="135" y="206"/>
                  </a:lnTo>
                  <a:cubicBezTo>
                    <a:pt x="126" y="217"/>
                    <a:pt x="118" y="229"/>
                    <a:pt x="111" y="242"/>
                  </a:cubicBezTo>
                  <a:lnTo>
                    <a:pt x="41" y="232"/>
                  </a:lnTo>
                  <a:lnTo>
                    <a:pt x="17" y="294"/>
                  </a:lnTo>
                  <a:lnTo>
                    <a:pt x="75" y="336"/>
                  </a:lnTo>
                  <a:cubicBezTo>
                    <a:pt x="72" y="346"/>
                    <a:pt x="71" y="355"/>
                    <a:pt x="69" y="365"/>
                  </a:cubicBezTo>
                  <a:lnTo>
                    <a:pt x="0" y="382"/>
                  </a:lnTo>
                  <a:lnTo>
                    <a:pt x="0" y="448"/>
                  </a:lnTo>
                  <a:lnTo>
                    <a:pt x="69" y="466"/>
                  </a:lnTo>
                  <a:cubicBezTo>
                    <a:pt x="71" y="478"/>
                    <a:pt x="73" y="490"/>
                    <a:pt x="76" y="501"/>
                  </a:cubicBezTo>
                  <a:lnTo>
                    <a:pt x="18" y="543"/>
                  </a:lnTo>
                  <a:lnTo>
                    <a:pt x="43" y="604"/>
                  </a:lnTo>
                  <a:lnTo>
                    <a:pt x="114" y="594"/>
                  </a:lnTo>
                  <a:cubicBezTo>
                    <a:pt x="120" y="605"/>
                    <a:pt x="127" y="616"/>
                    <a:pt x="135" y="626"/>
                  </a:cubicBezTo>
                  <a:lnTo>
                    <a:pt x="98" y="686"/>
                  </a:lnTo>
                  <a:lnTo>
                    <a:pt x="145" y="733"/>
                  </a:lnTo>
                  <a:lnTo>
                    <a:pt x="205" y="697"/>
                  </a:lnTo>
                  <a:cubicBezTo>
                    <a:pt x="214" y="704"/>
                    <a:pt x="224" y="711"/>
                    <a:pt x="233" y="717"/>
                  </a:cubicBezTo>
                  <a:lnTo>
                    <a:pt x="222" y="785"/>
                  </a:lnTo>
                  <a:lnTo>
                    <a:pt x="283" y="811"/>
                  </a:lnTo>
                  <a:lnTo>
                    <a:pt x="325" y="757"/>
                  </a:lnTo>
                  <a:cubicBezTo>
                    <a:pt x="338" y="761"/>
                    <a:pt x="352" y="764"/>
                    <a:pt x="366" y="766"/>
                  </a:cubicBezTo>
                  <a:lnTo>
                    <a:pt x="382" y="832"/>
                  </a:lnTo>
                  <a:lnTo>
                    <a:pt x="448" y="832"/>
                  </a:lnTo>
                  <a:lnTo>
                    <a:pt x="465" y="767"/>
                  </a:lnTo>
                  <a:cubicBezTo>
                    <a:pt x="479" y="765"/>
                    <a:pt x="493" y="762"/>
                    <a:pt x="507" y="759"/>
                  </a:cubicBezTo>
                  <a:lnTo>
                    <a:pt x="547" y="812"/>
                  </a:lnTo>
                  <a:lnTo>
                    <a:pt x="607" y="786"/>
                  </a:lnTo>
                  <a:lnTo>
                    <a:pt x="598" y="721"/>
                  </a:lnTo>
                  <a:cubicBezTo>
                    <a:pt x="609" y="715"/>
                    <a:pt x="620" y="708"/>
                    <a:pt x="630" y="700"/>
                  </a:cubicBezTo>
                  <a:lnTo>
                    <a:pt x="686" y="734"/>
                  </a:lnTo>
                  <a:lnTo>
                    <a:pt x="733" y="687"/>
                  </a:lnTo>
                  <a:lnTo>
                    <a:pt x="700" y="631"/>
                  </a:lnTo>
                  <a:cubicBezTo>
                    <a:pt x="710" y="618"/>
                    <a:pt x="719" y="605"/>
                    <a:pt x="727" y="591"/>
                  </a:cubicBezTo>
                  <a:lnTo>
                    <a:pt x="790" y="600"/>
                  </a:lnTo>
                  <a:lnTo>
                    <a:pt x="815" y="538"/>
                  </a:lnTo>
                  <a:lnTo>
                    <a:pt x="763" y="500"/>
                  </a:lnTo>
                  <a:cubicBezTo>
                    <a:pt x="766" y="489"/>
                    <a:pt x="768" y="477"/>
                    <a:pt x="770" y="465"/>
                  </a:cubicBezTo>
                  <a:lnTo>
                    <a:pt x="832" y="450"/>
                  </a:lnTo>
                  <a:lnTo>
                    <a:pt x="832" y="384"/>
                  </a:lnTo>
                  <a:lnTo>
                    <a:pt x="770" y="367"/>
                  </a:lnTo>
                  <a:cubicBezTo>
                    <a:pt x="768" y="353"/>
                    <a:pt x="765" y="340"/>
                    <a:pt x="762" y="327"/>
                  </a:cubicBezTo>
                  <a:lnTo>
                    <a:pt x="813" y="289"/>
                  </a:lnTo>
                  <a:lnTo>
                    <a:pt x="788" y="228"/>
                  </a:lnTo>
                  <a:lnTo>
                    <a:pt x="724" y="237"/>
                  </a:lnTo>
                  <a:cubicBezTo>
                    <a:pt x="717" y="224"/>
                    <a:pt x="709" y="212"/>
                    <a:pt x="700" y="201"/>
                  </a:cubicBezTo>
                  <a:lnTo>
                    <a:pt x="734" y="146"/>
                  </a:lnTo>
                  <a:lnTo>
                    <a:pt x="687" y="99"/>
                  </a:lnTo>
                  <a:lnTo>
                    <a:pt x="630" y="132"/>
                  </a:lnTo>
                  <a:cubicBezTo>
                    <a:pt x="620" y="124"/>
                    <a:pt x="610" y="117"/>
                    <a:pt x="599" y="111"/>
                  </a:cubicBezTo>
                  <a:lnTo>
                    <a:pt x="609" y="46"/>
                  </a:lnTo>
                  <a:lnTo>
                    <a:pt x="549" y="21"/>
                  </a:lnTo>
                  <a:lnTo>
                    <a:pt x="508" y="73"/>
                  </a:lnTo>
                  <a:cubicBezTo>
                    <a:pt x="494" y="70"/>
                    <a:pt x="480" y="67"/>
                    <a:pt x="465" y="65"/>
                  </a:cubicBezTo>
                  <a:lnTo>
                    <a:pt x="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076405" y="4120271"/>
              <a:ext cx="1282533" cy="1284121"/>
            </a:xfrm>
            <a:custGeom>
              <a:avLst/>
              <a:gdLst>
                <a:gd name="T0" fmla="*/ 586 w 1904"/>
                <a:gd name="T1" fmla="*/ 324 h 1906"/>
                <a:gd name="T2" fmla="*/ 1811 w 1904"/>
                <a:gd name="T3" fmla="*/ 543 h 1906"/>
                <a:gd name="T4" fmla="*/ 1521 w 1904"/>
                <a:gd name="T5" fmla="*/ 383 h 1906"/>
                <a:gd name="T6" fmla="*/ 1337 w 1904"/>
                <a:gd name="T7" fmla="*/ 247 h 1906"/>
                <a:gd name="T8" fmla="*/ 1121 w 1904"/>
                <a:gd name="T9" fmla="*/ 14 h 1906"/>
                <a:gd name="T10" fmla="*/ 882 w 1904"/>
                <a:gd name="T11" fmla="*/ 0 h 1906"/>
                <a:gd name="T12" fmla="*/ 652 w 1904"/>
                <a:gd name="T13" fmla="*/ 208 h 1906"/>
                <a:gd name="T14" fmla="*/ 453 w 1904"/>
                <a:gd name="T15" fmla="*/ 324 h 1906"/>
                <a:gd name="T16" fmla="*/ 152 w 1904"/>
                <a:gd name="T17" fmla="*/ 431 h 1906"/>
                <a:gd name="T18" fmla="*/ 53 w 1904"/>
                <a:gd name="T19" fmla="*/ 633 h 1906"/>
                <a:gd name="T20" fmla="*/ 148 w 1904"/>
                <a:gd name="T21" fmla="*/ 937 h 1906"/>
                <a:gd name="T22" fmla="*/ 175 w 1904"/>
                <a:gd name="T23" fmla="*/ 1165 h 1906"/>
                <a:gd name="T24" fmla="*/ 170 w 1904"/>
                <a:gd name="T25" fmla="*/ 1494 h 1906"/>
                <a:gd name="T26" fmla="*/ 322 w 1904"/>
                <a:gd name="T27" fmla="*/ 1667 h 1906"/>
                <a:gd name="T28" fmla="*/ 640 w 1904"/>
                <a:gd name="T29" fmla="*/ 1704 h 1906"/>
                <a:gd name="T30" fmla="*/ 856 w 1904"/>
                <a:gd name="T31" fmla="*/ 1764 h 1906"/>
                <a:gd name="T32" fmla="*/ 1172 w 1904"/>
                <a:gd name="T33" fmla="*/ 1884 h 1906"/>
                <a:gd name="T34" fmla="*/ 1366 w 1904"/>
                <a:gd name="T35" fmla="*/ 1816 h 1906"/>
                <a:gd name="T36" fmla="*/ 1528 w 1904"/>
                <a:gd name="T37" fmla="*/ 1536 h 1906"/>
                <a:gd name="T38" fmla="*/ 1662 w 1904"/>
                <a:gd name="T39" fmla="*/ 1359 h 1906"/>
                <a:gd name="T40" fmla="*/ 1890 w 1904"/>
                <a:gd name="T41" fmla="*/ 1127 h 1906"/>
                <a:gd name="T42" fmla="*/ 1904 w 1904"/>
                <a:gd name="T43" fmla="*/ 913 h 1906"/>
                <a:gd name="T44" fmla="*/ 1701 w 1904"/>
                <a:gd name="T45" fmla="*/ 649 h 1906"/>
                <a:gd name="T46" fmla="*/ 1295 w 1904"/>
                <a:gd name="T47" fmla="*/ 845 h 1906"/>
                <a:gd name="T48" fmla="*/ 1217 w 1904"/>
                <a:gd name="T49" fmla="*/ 646 h 1906"/>
                <a:gd name="T50" fmla="*/ 1416 w 1904"/>
                <a:gd name="T51" fmla="*/ 785 h 1906"/>
                <a:gd name="T52" fmla="*/ 1442 w 1904"/>
                <a:gd name="T53" fmla="*/ 1085 h 1906"/>
                <a:gd name="T54" fmla="*/ 1278 w 1904"/>
                <a:gd name="T55" fmla="*/ 1124 h 1906"/>
                <a:gd name="T56" fmla="*/ 1365 w 1904"/>
                <a:gd name="T57" fmla="*/ 928 h 1906"/>
                <a:gd name="T58" fmla="*/ 1203 w 1904"/>
                <a:gd name="T59" fmla="*/ 1383 h 1906"/>
                <a:gd name="T60" fmla="*/ 1060 w 1904"/>
                <a:gd name="T61" fmla="*/ 1296 h 1906"/>
                <a:gd name="T62" fmla="*/ 1259 w 1904"/>
                <a:gd name="T63" fmla="*/ 1218 h 1906"/>
                <a:gd name="T64" fmla="*/ 906 w 1904"/>
                <a:gd name="T65" fmla="*/ 1436 h 1906"/>
                <a:gd name="T66" fmla="*/ 715 w 1904"/>
                <a:gd name="T67" fmla="*/ 1286 h 1906"/>
                <a:gd name="T68" fmla="*/ 922 w 1904"/>
                <a:gd name="T69" fmla="*/ 1305 h 1906"/>
                <a:gd name="T70" fmla="*/ 522 w 1904"/>
                <a:gd name="T71" fmla="*/ 1204 h 1906"/>
                <a:gd name="T72" fmla="*/ 610 w 1904"/>
                <a:gd name="T73" fmla="*/ 1060 h 1906"/>
                <a:gd name="T74" fmla="*/ 687 w 1904"/>
                <a:gd name="T75" fmla="*/ 1260 h 1906"/>
                <a:gd name="T76" fmla="*/ 456 w 1904"/>
                <a:gd name="T77" fmla="*/ 825 h 1906"/>
                <a:gd name="T78" fmla="*/ 619 w 1904"/>
                <a:gd name="T79" fmla="*/ 786 h 1906"/>
                <a:gd name="T80" fmla="*/ 533 w 1904"/>
                <a:gd name="T81" fmla="*/ 982 h 1906"/>
                <a:gd name="T82" fmla="*/ 702 w 1904"/>
                <a:gd name="T83" fmla="*/ 522 h 1906"/>
                <a:gd name="T84" fmla="*/ 845 w 1904"/>
                <a:gd name="T85" fmla="*/ 610 h 1906"/>
                <a:gd name="T86" fmla="*/ 645 w 1904"/>
                <a:gd name="T87" fmla="*/ 688 h 1906"/>
                <a:gd name="T88" fmla="*/ 1094 w 1904"/>
                <a:gd name="T89" fmla="*/ 1195 h 1906"/>
                <a:gd name="T90" fmla="*/ 1190 w 1904"/>
                <a:gd name="T91" fmla="*/ 824 h 1906"/>
                <a:gd name="T92" fmla="*/ 1074 w 1904"/>
                <a:gd name="T93" fmla="*/ 461 h 1906"/>
                <a:gd name="T94" fmla="*/ 1113 w 1904"/>
                <a:gd name="T95" fmla="*/ 625 h 1906"/>
                <a:gd name="T96" fmla="*/ 917 w 1904"/>
                <a:gd name="T97" fmla="*/ 539 h 1906"/>
                <a:gd name="T98" fmla="*/ 1286 w 1904"/>
                <a:gd name="T99" fmla="*/ 1526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4" h="1906">
                  <a:moveTo>
                    <a:pt x="1319" y="1582"/>
                  </a:moveTo>
                  <a:cubicBezTo>
                    <a:pt x="971" y="1784"/>
                    <a:pt x="526" y="1667"/>
                    <a:pt x="323" y="1319"/>
                  </a:cubicBezTo>
                  <a:cubicBezTo>
                    <a:pt x="121" y="972"/>
                    <a:pt x="239" y="526"/>
                    <a:pt x="586" y="324"/>
                  </a:cubicBezTo>
                  <a:cubicBezTo>
                    <a:pt x="934" y="122"/>
                    <a:pt x="1379" y="239"/>
                    <a:pt x="1581" y="587"/>
                  </a:cubicBezTo>
                  <a:cubicBezTo>
                    <a:pt x="1784" y="934"/>
                    <a:pt x="1666" y="1380"/>
                    <a:pt x="1319" y="1582"/>
                  </a:cubicBezTo>
                  <a:close/>
                  <a:moveTo>
                    <a:pt x="1811" y="543"/>
                  </a:moveTo>
                  <a:lnTo>
                    <a:pt x="1735" y="412"/>
                  </a:lnTo>
                  <a:lnTo>
                    <a:pt x="1585" y="453"/>
                  </a:lnTo>
                  <a:cubicBezTo>
                    <a:pt x="1565" y="428"/>
                    <a:pt x="1544" y="405"/>
                    <a:pt x="1521" y="383"/>
                  </a:cubicBezTo>
                  <a:lnTo>
                    <a:pt x="1583" y="239"/>
                  </a:lnTo>
                  <a:lnTo>
                    <a:pt x="1461" y="148"/>
                  </a:lnTo>
                  <a:lnTo>
                    <a:pt x="1337" y="247"/>
                  </a:lnTo>
                  <a:cubicBezTo>
                    <a:pt x="1313" y="234"/>
                    <a:pt x="1289" y="223"/>
                    <a:pt x="1265" y="212"/>
                  </a:cubicBezTo>
                  <a:lnTo>
                    <a:pt x="1268" y="53"/>
                  </a:lnTo>
                  <a:lnTo>
                    <a:pt x="1121" y="14"/>
                  </a:lnTo>
                  <a:lnTo>
                    <a:pt x="1042" y="154"/>
                  </a:lnTo>
                  <a:cubicBezTo>
                    <a:pt x="1010" y="151"/>
                    <a:pt x="977" y="149"/>
                    <a:pt x="944" y="150"/>
                  </a:cubicBezTo>
                  <a:lnTo>
                    <a:pt x="882" y="0"/>
                  </a:lnTo>
                  <a:lnTo>
                    <a:pt x="733" y="22"/>
                  </a:lnTo>
                  <a:lnTo>
                    <a:pt x="716" y="185"/>
                  </a:lnTo>
                  <a:cubicBezTo>
                    <a:pt x="695" y="192"/>
                    <a:pt x="673" y="199"/>
                    <a:pt x="652" y="208"/>
                  </a:cubicBezTo>
                  <a:lnTo>
                    <a:pt x="539" y="90"/>
                  </a:lnTo>
                  <a:lnTo>
                    <a:pt x="409" y="166"/>
                  </a:lnTo>
                  <a:lnTo>
                    <a:pt x="453" y="324"/>
                  </a:lnTo>
                  <a:cubicBezTo>
                    <a:pt x="432" y="341"/>
                    <a:pt x="412" y="358"/>
                    <a:pt x="393" y="377"/>
                  </a:cubicBezTo>
                  <a:lnTo>
                    <a:pt x="244" y="310"/>
                  </a:lnTo>
                  <a:lnTo>
                    <a:pt x="152" y="431"/>
                  </a:lnTo>
                  <a:lnTo>
                    <a:pt x="252" y="559"/>
                  </a:lnTo>
                  <a:cubicBezTo>
                    <a:pt x="238" y="584"/>
                    <a:pt x="225" y="610"/>
                    <a:pt x="214" y="636"/>
                  </a:cubicBezTo>
                  <a:lnTo>
                    <a:pt x="53" y="633"/>
                  </a:lnTo>
                  <a:lnTo>
                    <a:pt x="15" y="779"/>
                  </a:lnTo>
                  <a:lnTo>
                    <a:pt x="154" y="859"/>
                  </a:lnTo>
                  <a:cubicBezTo>
                    <a:pt x="151" y="884"/>
                    <a:pt x="149" y="911"/>
                    <a:pt x="148" y="937"/>
                  </a:cubicBezTo>
                  <a:lnTo>
                    <a:pt x="0" y="993"/>
                  </a:lnTo>
                  <a:lnTo>
                    <a:pt x="20" y="1144"/>
                  </a:lnTo>
                  <a:lnTo>
                    <a:pt x="175" y="1165"/>
                  </a:lnTo>
                  <a:cubicBezTo>
                    <a:pt x="184" y="1195"/>
                    <a:pt x="193" y="1226"/>
                    <a:pt x="205" y="1256"/>
                  </a:cubicBezTo>
                  <a:lnTo>
                    <a:pt x="94" y="1363"/>
                  </a:lnTo>
                  <a:lnTo>
                    <a:pt x="170" y="1494"/>
                  </a:lnTo>
                  <a:lnTo>
                    <a:pt x="318" y="1454"/>
                  </a:lnTo>
                  <a:cubicBezTo>
                    <a:pt x="338" y="1480"/>
                    <a:pt x="359" y="1504"/>
                    <a:pt x="382" y="1527"/>
                  </a:cubicBezTo>
                  <a:lnTo>
                    <a:pt x="322" y="1667"/>
                  </a:lnTo>
                  <a:lnTo>
                    <a:pt x="443" y="1758"/>
                  </a:lnTo>
                  <a:lnTo>
                    <a:pt x="561" y="1665"/>
                  </a:lnTo>
                  <a:cubicBezTo>
                    <a:pt x="587" y="1679"/>
                    <a:pt x="613" y="1693"/>
                    <a:pt x="640" y="1704"/>
                  </a:cubicBezTo>
                  <a:lnTo>
                    <a:pt x="637" y="1853"/>
                  </a:lnTo>
                  <a:lnTo>
                    <a:pt x="784" y="1892"/>
                  </a:lnTo>
                  <a:lnTo>
                    <a:pt x="856" y="1764"/>
                  </a:lnTo>
                  <a:cubicBezTo>
                    <a:pt x="893" y="1768"/>
                    <a:pt x="930" y="1771"/>
                    <a:pt x="967" y="1770"/>
                  </a:cubicBezTo>
                  <a:lnTo>
                    <a:pt x="1023" y="1906"/>
                  </a:lnTo>
                  <a:lnTo>
                    <a:pt x="1172" y="1884"/>
                  </a:lnTo>
                  <a:lnTo>
                    <a:pt x="1187" y="1738"/>
                  </a:lnTo>
                  <a:cubicBezTo>
                    <a:pt x="1213" y="1730"/>
                    <a:pt x="1239" y="1721"/>
                    <a:pt x="1265" y="1711"/>
                  </a:cubicBezTo>
                  <a:lnTo>
                    <a:pt x="1366" y="1816"/>
                  </a:lnTo>
                  <a:lnTo>
                    <a:pt x="1496" y="1740"/>
                  </a:lnTo>
                  <a:lnTo>
                    <a:pt x="1457" y="1599"/>
                  </a:lnTo>
                  <a:cubicBezTo>
                    <a:pt x="1482" y="1579"/>
                    <a:pt x="1506" y="1558"/>
                    <a:pt x="1528" y="1536"/>
                  </a:cubicBezTo>
                  <a:lnTo>
                    <a:pt x="1661" y="1595"/>
                  </a:lnTo>
                  <a:lnTo>
                    <a:pt x="1753" y="1475"/>
                  </a:lnTo>
                  <a:lnTo>
                    <a:pt x="1662" y="1359"/>
                  </a:lnTo>
                  <a:cubicBezTo>
                    <a:pt x="1678" y="1330"/>
                    <a:pt x="1692" y="1300"/>
                    <a:pt x="1705" y="1270"/>
                  </a:cubicBezTo>
                  <a:lnTo>
                    <a:pt x="1852" y="1273"/>
                  </a:lnTo>
                  <a:lnTo>
                    <a:pt x="1890" y="1127"/>
                  </a:lnTo>
                  <a:lnTo>
                    <a:pt x="1760" y="1053"/>
                  </a:lnTo>
                  <a:cubicBezTo>
                    <a:pt x="1763" y="1024"/>
                    <a:pt x="1765" y="995"/>
                    <a:pt x="1765" y="966"/>
                  </a:cubicBezTo>
                  <a:lnTo>
                    <a:pt x="1904" y="913"/>
                  </a:lnTo>
                  <a:lnTo>
                    <a:pt x="1885" y="762"/>
                  </a:lnTo>
                  <a:lnTo>
                    <a:pt x="1734" y="742"/>
                  </a:lnTo>
                  <a:cubicBezTo>
                    <a:pt x="1725" y="710"/>
                    <a:pt x="1714" y="679"/>
                    <a:pt x="1701" y="649"/>
                  </a:cubicBezTo>
                  <a:lnTo>
                    <a:pt x="1811" y="543"/>
                  </a:lnTo>
                  <a:close/>
                  <a:moveTo>
                    <a:pt x="1350" y="876"/>
                  </a:moveTo>
                  <a:cubicBezTo>
                    <a:pt x="1291" y="906"/>
                    <a:pt x="1295" y="845"/>
                    <a:pt x="1295" y="845"/>
                  </a:cubicBezTo>
                  <a:cubicBezTo>
                    <a:pt x="1295" y="845"/>
                    <a:pt x="1299" y="825"/>
                    <a:pt x="1269" y="775"/>
                  </a:cubicBezTo>
                  <a:cubicBezTo>
                    <a:pt x="1242" y="727"/>
                    <a:pt x="1217" y="715"/>
                    <a:pt x="1217" y="715"/>
                  </a:cubicBezTo>
                  <a:cubicBezTo>
                    <a:pt x="1217" y="715"/>
                    <a:pt x="1169" y="685"/>
                    <a:pt x="1217" y="646"/>
                  </a:cubicBezTo>
                  <a:cubicBezTo>
                    <a:pt x="1279" y="597"/>
                    <a:pt x="1321" y="634"/>
                    <a:pt x="1321" y="634"/>
                  </a:cubicBezTo>
                  <a:cubicBezTo>
                    <a:pt x="1321" y="634"/>
                    <a:pt x="1360" y="662"/>
                    <a:pt x="1383" y="702"/>
                  </a:cubicBezTo>
                  <a:cubicBezTo>
                    <a:pt x="1412" y="752"/>
                    <a:pt x="1416" y="785"/>
                    <a:pt x="1416" y="785"/>
                  </a:cubicBezTo>
                  <a:cubicBezTo>
                    <a:pt x="1416" y="785"/>
                    <a:pt x="1430" y="836"/>
                    <a:pt x="1350" y="876"/>
                  </a:cubicBezTo>
                  <a:close/>
                  <a:moveTo>
                    <a:pt x="1446" y="993"/>
                  </a:moveTo>
                  <a:cubicBezTo>
                    <a:pt x="1446" y="993"/>
                    <a:pt x="1454" y="1040"/>
                    <a:pt x="1442" y="1085"/>
                  </a:cubicBezTo>
                  <a:cubicBezTo>
                    <a:pt x="1427" y="1141"/>
                    <a:pt x="1407" y="1167"/>
                    <a:pt x="1407" y="1167"/>
                  </a:cubicBezTo>
                  <a:cubicBezTo>
                    <a:pt x="1407" y="1167"/>
                    <a:pt x="1380" y="1213"/>
                    <a:pt x="1296" y="1184"/>
                  </a:cubicBezTo>
                  <a:cubicBezTo>
                    <a:pt x="1233" y="1164"/>
                    <a:pt x="1278" y="1124"/>
                    <a:pt x="1278" y="1124"/>
                  </a:cubicBezTo>
                  <a:cubicBezTo>
                    <a:pt x="1278" y="1124"/>
                    <a:pt x="1295" y="1112"/>
                    <a:pt x="1310" y="1056"/>
                  </a:cubicBezTo>
                  <a:cubicBezTo>
                    <a:pt x="1324" y="1002"/>
                    <a:pt x="1316" y="977"/>
                    <a:pt x="1316" y="977"/>
                  </a:cubicBezTo>
                  <a:cubicBezTo>
                    <a:pt x="1316" y="977"/>
                    <a:pt x="1303" y="921"/>
                    <a:pt x="1365" y="928"/>
                  </a:cubicBezTo>
                  <a:cubicBezTo>
                    <a:pt x="1443" y="937"/>
                    <a:pt x="1446" y="993"/>
                    <a:pt x="1446" y="993"/>
                  </a:cubicBezTo>
                  <a:close/>
                  <a:moveTo>
                    <a:pt x="1272" y="1321"/>
                  </a:moveTo>
                  <a:cubicBezTo>
                    <a:pt x="1272" y="1321"/>
                    <a:pt x="1244" y="1360"/>
                    <a:pt x="1203" y="1383"/>
                  </a:cubicBezTo>
                  <a:cubicBezTo>
                    <a:pt x="1153" y="1413"/>
                    <a:pt x="1120" y="1417"/>
                    <a:pt x="1120" y="1417"/>
                  </a:cubicBezTo>
                  <a:cubicBezTo>
                    <a:pt x="1120" y="1417"/>
                    <a:pt x="1069" y="1430"/>
                    <a:pt x="1030" y="1350"/>
                  </a:cubicBezTo>
                  <a:cubicBezTo>
                    <a:pt x="999" y="1292"/>
                    <a:pt x="1060" y="1296"/>
                    <a:pt x="1060" y="1296"/>
                  </a:cubicBezTo>
                  <a:cubicBezTo>
                    <a:pt x="1060" y="1296"/>
                    <a:pt x="1080" y="1299"/>
                    <a:pt x="1130" y="1270"/>
                  </a:cubicBezTo>
                  <a:cubicBezTo>
                    <a:pt x="1179" y="1242"/>
                    <a:pt x="1190" y="1218"/>
                    <a:pt x="1190" y="1218"/>
                  </a:cubicBezTo>
                  <a:cubicBezTo>
                    <a:pt x="1190" y="1218"/>
                    <a:pt x="1221" y="1169"/>
                    <a:pt x="1259" y="1218"/>
                  </a:cubicBezTo>
                  <a:cubicBezTo>
                    <a:pt x="1309" y="1279"/>
                    <a:pt x="1272" y="1321"/>
                    <a:pt x="1272" y="1321"/>
                  </a:cubicBezTo>
                  <a:close/>
                  <a:moveTo>
                    <a:pt x="971" y="1355"/>
                  </a:moveTo>
                  <a:cubicBezTo>
                    <a:pt x="962" y="1433"/>
                    <a:pt x="906" y="1436"/>
                    <a:pt x="906" y="1436"/>
                  </a:cubicBezTo>
                  <a:cubicBezTo>
                    <a:pt x="906" y="1436"/>
                    <a:pt x="859" y="1444"/>
                    <a:pt x="814" y="1432"/>
                  </a:cubicBezTo>
                  <a:cubicBezTo>
                    <a:pt x="758" y="1417"/>
                    <a:pt x="732" y="1397"/>
                    <a:pt x="732" y="1397"/>
                  </a:cubicBezTo>
                  <a:cubicBezTo>
                    <a:pt x="732" y="1397"/>
                    <a:pt x="686" y="1370"/>
                    <a:pt x="715" y="1286"/>
                  </a:cubicBezTo>
                  <a:cubicBezTo>
                    <a:pt x="735" y="1223"/>
                    <a:pt x="775" y="1268"/>
                    <a:pt x="775" y="1268"/>
                  </a:cubicBezTo>
                  <a:cubicBezTo>
                    <a:pt x="775" y="1268"/>
                    <a:pt x="787" y="1285"/>
                    <a:pt x="843" y="1300"/>
                  </a:cubicBezTo>
                  <a:cubicBezTo>
                    <a:pt x="897" y="1314"/>
                    <a:pt x="922" y="1305"/>
                    <a:pt x="922" y="1305"/>
                  </a:cubicBezTo>
                  <a:cubicBezTo>
                    <a:pt x="922" y="1305"/>
                    <a:pt x="978" y="1293"/>
                    <a:pt x="971" y="1355"/>
                  </a:cubicBezTo>
                  <a:close/>
                  <a:moveTo>
                    <a:pt x="584" y="1272"/>
                  </a:moveTo>
                  <a:cubicBezTo>
                    <a:pt x="584" y="1272"/>
                    <a:pt x="545" y="1244"/>
                    <a:pt x="522" y="1204"/>
                  </a:cubicBezTo>
                  <a:cubicBezTo>
                    <a:pt x="493" y="1154"/>
                    <a:pt x="489" y="1121"/>
                    <a:pt x="489" y="1121"/>
                  </a:cubicBezTo>
                  <a:cubicBezTo>
                    <a:pt x="489" y="1121"/>
                    <a:pt x="475" y="1070"/>
                    <a:pt x="555" y="1030"/>
                  </a:cubicBezTo>
                  <a:cubicBezTo>
                    <a:pt x="614" y="1000"/>
                    <a:pt x="610" y="1060"/>
                    <a:pt x="610" y="1060"/>
                  </a:cubicBezTo>
                  <a:cubicBezTo>
                    <a:pt x="610" y="1060"/>
                    <a:pt x="606" y="1080"/>
                    <a:pt x="636" y="1131"/>
                  </a:cubicBezTo>
                  <a:cubicBezTo>
                    <a:pt x="663" y="1179"/>
                    <a:pt x="687" y="1191"/>
                    <a:pt x="687" y="1191"/>
                  </a:cubicBezTo>
                  <a:cubicBezTo>
                    <a:pt x="687" y="1191"/>
                    <a:pt x="736" y="1221"/>
                    <a:pt x="687" y="1260"/>
                  </a:cubicBezTo>
                  <a:cubicBezTo>
                    <a:pt x="626" y="1309"/>
                    <a:pt x="584" y="1272"/>
                    <a:pt x="584" y="1272"/>
                  </a:cubicBezTo>
                  <a:close/>
                  <a:moveTo>
                    <a:pt x="451" y="917"/>
                  </a:moveTo>
                  <a:cubicBezTo>
                    <a:pt x="451" y="917"/>
                    <a:pt x="444" y="870"/>
                    <a:pt x="456" y="825"/>
                  </a:cubicBezTo>
                  <a:cubicBezTo>
                    <a:pt x="470" y="769"/>
                    <a:pt x="491" y="743"/>
                    <a:pt x="491" y="743"/>
                  </a:cubicBezTo>
                  <a:cubicBezTo>
                    <a:pt x="491" y="743"/>
                    <a:pt x="518" y="697"/>
                    <a:pt x="602" y="726"/>
                  </a:cubicBezTo>
                  <a:cubicBezTo>
                    <a:pt x="665" y="746"/>
                    <a:pt x="619" y="786"/>
                    <a:pt x="619" y="786"/>
                  </a:cubicBezTo>
                  <a:cubicBezTo>
                    <a:pt x="619" y="786"/>
                    <a:pt x="603" y="798"/>
                    <a:pt x="588" y="854"/>
                  </a:cubicBezTo>
                  <a:cubicBezTo>
                    <a:pt x="573" y="908"/>
                    <a:pt x="582" y="933"/>
                    <a:pt x="582" y="933"/>
                  </a:cubicBezTo>
                  <a:cubicBezTo>
                    <a:pt x="582" y="933"/>
                    <a:pt x="595" y="989"/>
                    <a:pt x="533" y="982"/>
                  </a:cubicBezTo>
                  <a:cubicBezTo>
                    <a:pt x="455" y="973"/>
                    <a:pt x="451" y="917"/>
                    <a:pt x="451" y="917"/>
                  </a:cubicBezTo>
                  <a:close/>
                  <a:moveTo>
                    <a:pt x="633" y="585"/>
                  </a:moveTo>
                  <a:cubicBezTo>
                    <a:pt x="633" y="585"/>
                    <a:pt x="661" y="546"/>
                    <a:pt x="702" y="522"/>
                  </a:cubicBezTo>
                  <a:cubicBezTo>
                    <a:pt x="751" y="493"/>
                    <a:pt x="784" y="489"/>
                    <a:pt x="784" y="489"/>
                  </a:cubicBezTo>
                  <a:cubicBezTo>
                    <a:pt x="784" y="489"/>
                    <a:pt x="836" y="476"/>
                    <a:pt x="875" y="556"/>
                  </a:cubicBezTo>
                  <a:cubicBezTo>
                    <a:pt x="906" y="614"/>
                    <a:pt x="845" y="610"/>
                    <a:pt x="845" y="610"/>
                  </a:cubicBezTo>
                  <a:cubicBezTo>
                    <a:pt x="845" y="610"/>
                    <a:pt x="825" y="607"/>
                    <a:pt x="774" y="636"/>
                  </a:cubicBezTo>
                  <a:cubicBezTo>
                    <a:pt x="726" y="664"/>
                    <a:pt x="715" y="688"/>
                    <a:pt x="715" y="688"/>
                  </a:cubicBezTo>
                  <a:cubicBezTo>
                    <a:pt x="715" y="688"/>
                    <a:pt x="684" y="737"/>
                    <a:pt x="645" y="688"/>
                  </a:cubicBezTo>
                  <a:cubicBezTo>
                    <a:pt x="596" y="626"/>
                    <a:pt x="633" y="585"/>
                    <a:pt x="633" y="585"/>
                  </a:cubicBezTo>
                  <a:close/>
                  <a:moveTo>
                    <a:pt x="1190" y="824"/>
                  </a:moveTo>
                  <a:cubicBezTo>
                    <a:pt x="1266" y="954"/>
                    <a:pt x="1223" y="1120"/>
                    <a:pt x="1094" y="1195"/>
                  </a:cubicBezTo>
                  <a:cubicBezTo>
                    <a:pt x="964" y="1271"/>
                    <a:pt x="798" y="1226"/>
                    <a:pt x="723" y="1096"/>
                  </a:cubicBezTo>
                  <a:cubicBezTo>
                    <a:pt x="647" y="966"/>
                    <a:pt x="690" y="800"/>
                    <a:pt x="820" y="725"/>
                  </a:cubicBezTo>
                  <a:cubicBezTo>
                    <a:pt x="949" y="649"/>
                    <a:pt x="1115" y="694"/>
                    <a:pt x="1190" y="824"/>
                  </a:cubicBezTo>
                  <a:close/>
                  <a:moveTo>
                    <a:pt x="917" y="539"/>
                  </a:moveTo>
                  <a:cubicBezTo>
                    <a:pt x="926" y="460"/>
                    <a:pt x="982" y="457"/>
                    <a:pt x="982" y="457"/>
                  </a:cubicBezTo>
                  <a:cubicBezTo>
                    <a:pt x="982" y="457"/>
                    <a:pt x="1029" y="449"/>
                    <a:pt x="1074" y="461"/>
                  </a:cubicBezTo>
                  <a:cubicBezTo>
                    <a:pt x="1130" y="476"/>
                    <a:pt x="1156" y="497"/>
                    <a:pt x="1156" y="497"/>
                  </a:cubicBezTo>
                  <a:cubicBezTo>
                    <a:pt x="1156" y="497"/>
                    <a:pt x="1202" y="523"/>
                    <a:pt x="1173" y="608"/>
                  </a:cubicBezTo>
                  <a:cubicBezTo>
                    <a:pt x="1153" y="671"/>
                    <a:pt x="1113" y="625"/>
                    <a:pt x="1113" y="625"/>
                  </a:cubicBezTo>
                  <a:cubicBezTo>
                    <a:pt x="1113" y="625"/>
                    <a:pt x="1102" y="609"/>
                    <a:pt x="1045" y="593"/>
                  </a:cubicBezTo>
                  <a:cubicBezTo>
                    <a:pt x="991" y="579"/>
                    <a:pt x="966" y="588"/>
                    <a:pt x="966" y="588"/>
                  </a:cubicBezTo>
                  <a:cubicBezTo>
                    <a:pt x="966" y="588"/>
                    <a:pt x="910" y="601"/>
                    <a:pt x="917" y="539"/>
                  </a:cubicBezTo>
                  <a:close/>
                  <a:moveTo>
                    <a:pt x="619" y="380"/>
                  </a:moveTo>
                  <a:cubicBezTo>
                    <a:pt x="303" y="564"/>
                    <a:pt x="196" y="970"/>
                    <a:pt x="380" y="1286"/>
                  </a:cubicBezTo>
                  <a:cubicBezTo>
                    <a:pt x="564" y="1603"/>
                    <a:pt x="970" y="1710"/>
                    <a:pt x="1286" y="1526"/>
                  </a:cubicBezTo>
                  <a:cubicBezTo>
                    <a:pt x="1602" y="1342"/>
                    <a:pt x="1709" y="936"/>
                    <a:pt x="1525" y="620"/>
                  </a:cubicBezTo>
                  <a:cubicBezTo>
                    <a:pt x="1341" y="303"/>
                    <a:pt x="935" y="196"/>
                    <a:pt x="619" y="3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900330" y="2556460"/>
              <a:ext cx="795234" cy="650790"/>
            </a:xfrm>
            <a:custGeom>
              <a:avLst/>
              <a:gdLst>
                <a:gd name="T0" fmla="*/ 787 w 1020"/>
                <a:gd name="T1" fmla="*/ 779 h 812"/>
                <a:gd name="T2" fmla="*/ 0 w 1020"/>
                <a:gd name="T3" fmla="*/ 779 h 812"/>
                <a:gd name="T4" fmla="*/ 408 w 1020"/>
                <a:gd name="T5" fmla="*/ 300 h 812"/>
                <a:gd name="T6" fmla="*/ 394 w 1020"/>
                <a:gd name="T7" fmla="*/ 286 h 812"/>
                <a:gd name="T8" fmla="*/ 744 w 1020"/>
                <a:gd name="T9" fmla="*/ 335 h 812"/>
                <a:gd name="T10" fmla="*/ 44 w 1020"/>
                <a:gd name="T11" fmla="*/ 274 h 812"/>
                <a:gd name="T12" fmla="*/ 280 w 1020"/>
                <a:gd name="T13" fmla="*/ 588 h 812"/>
                <a:gd name="T14" fmla="*/ 134 w 1020"/>
                <a:gd name="T15" fmla="*/ 495 h 812"/>
                <a:gd name="T16" fmla="*/ 134 w 1020"/>
                <a:gd name="T17" fmla="*/ 527 h 812"/>
                <a:gd name="T18" fmla="*/ 427 w 1020"/>
                <a:gd name="T19" fmla="*/ 434 h 812"/>
                <a:gd name="T20" fmla="*/ 134 w 1020"/>
                <a:gd name="T21" fmla="*/ 434 h 812"/>
                <a:gd name="T22" fmla="*/ 427 w 1020"/>
                <a:gd name="T23" fmla="*/ 404 h 812"/>
                <a:gd name="T24" fmla="*/ 755 w 1020"/>
                <a:gd name="T25" fmla="*/ 340 h 812"/>
                <a:gd name="T26" fmla="*/ 755 w 1020"/>
                <a:gd name="T27" fmla="*/ 340 h 812"/>
                <a:gd name="T28" fmla="*/ 756 w 1020"/>
                <a:gd name="T29" fmla="*/ 51 h 812"/>
                <a:gd name="T30" fmla="*/ 463 w 1020"/>
                <a:gd name="T31" fmla="*/ 183 h 812"/>
                <a:gd name="T32" fmla="*/ 798 w 1020"/>
                <a:gd name="T33" fmla="*/ 202 h 812"/>
                <a:gd name="T34" fmla="*/ 511 w 1020"/>
                <a:gd name="T35" fmla="*/ 140 h 812"/>
                <a:gd name="T36" fmla="*/ 808 w 1020"/>
                <a:gd name="T37" fmla="*/ 353 h 812"/>
                <a:gd name="T38" fmla="*/ 924 w 1020"/>
                <a:gd name="T39" fmla="*/ 211 h 812"/>
                <a:gd name="T40" fmla="*/ 955 w 1020"/>
                <a:gd name="T41" fmla="*/ 244 h 812"/>
                <a:gd name="T42" fmla="*/ 938 w 1020"/>
                <a:gd name="T43" fmla="*/ 208 h 812"/>
                <a:gd name="T44" fmla="*/ 932 w 1020"/>
                <a:gd name="T45" fmla="*/ 397 h 812"/>
                <a:gd name="T46" fmla="*/ 930 w 1020"/>
                <a:gd name="T47" fmla="*/ 436 h 812"/>
                <a:gd name="T48" fmla="*/ 962 w 1020"/>
                <a:gd name="T49" fmla="*/ 436 h 812"/>
                <a:gd name="T50" fmla="*/ 960 w 1020"/>
                <a:gd name="T51" fmla="*/ 397 h 812"/>
                <a:gd name="T52" fmla="*/ 954 w 1020"/>
                <a:gd name="T53" fmla="*/ 313 h 812"/>
                <a:gd name="T54" fmla="*/ 470 w 1020"/>
                <a:gd name="T55" fmla="*/ 437 h 812"/>
                <a:gd name="T56" fmla="*/ 515 w 1020"/>
                <a:gd name="T57" fmla="*/ 611 h 812"/>
                <a:gd name="T58" fmla="*/ 532 w 1020"/>
                <a:gd name="T59" fmla="*/ 597 h 812"/>
                <a:gd name="T60" fmla="*/ 539 w 1020"/>
                <a:gd name="T61" fmla="*/ 575 h 812"/>
                <a:gd name="T62" fmla="*/ 560 w 1020"/>
                <a:gd name="T63" fmla="*/ 589 h 812"/>
                <a:gd name="T64" fmla="*/ 575 w 1020"/>
                <a:gd name="T65" fmla="*/ 622 h 812"/>
                <a:gd name="T66" fmla="*/ 594 w 1020"/>
                <a:gd name="T67" fmla="*/ 636 h 812"/>
                <a:gd name="T68" fmla="*/ 623 w 1020"/>
                <a:gd name="T69" fmla="*/ 632 h 812"/>
                <a:gd name="T70" fmla="*/ 618 w 1020"/>
                <a:gd name="T71" fmla="*/ 615 h 812"/>
                <a:gd name="T72" fmla="*/ 603 w 1020"/>
                <a:gd name="T73" fmla="*/ 582 h 812"/>
                <a:gd name="T74" fmla="*/ 582 w 1020"/>
                <a:gd name="T75" fmla="*/ 568 h 812"/>
                <a:gd name="T76" fmla="*/ 634 w 1020"/>
                <a:gd name="T77" fmla="*/ 540 h 812"/>
                <a:gd name="T78" fmla="*/ 613 w 1020"/>
                <a:gd name="T79" fmla="*/ 534 h 812"/>
                <a:gd name="T80" fmla="*/ 599 w 1020"/>
                <a:gd name="T81" fmla="*/ 516 h 812"/>
                <a:gd name="T82" fmla="*/ 577 w 1020"/>
                <a:gd name="T83" fmla="*/ 509 h 812"/>
                <a:gd name="T84" fmla="*/ 563 w 1020"/>
                <a:gd name="T85" fmla="*/ 491 h 812"/>
                <a:gd name="T86" fmla="*/ 541 w 1020"/>
                <a:gd name="T87" fmla="*/ 485 h 812"/>
                <a:gd name="T88" fmla="*/ 527 w 1020"/>
                <a:gd name="T89" fmla="*/ 467 h 812"/>
                <a:gd name="T90" fmla="*/ 505 w 1020"/>
                <a:gd name="T91" fmla="*/ 461 h 812"/>
                <a:gd name="T92" fmla="*/ 491 w 1020"/>
                <a:gd name="T93" fmla="*/ 443 h 812"/>
                <a:gd name="T94" fmla="*/ 95 w 1020"/>
                <a:gd name="T95" fmla="*/ 327 h 812"/>
                <a:gd name="T96" fmla="*/ 95 w 1020"/>
                <a:gd name="T97" fmla="*/ 68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0" h="812">
                  <a:moveTo>
                    <a:pt x="0" y="751"/>
                  </a:moveTo>
                  <a:lnTo>
                    <a:pt x="787" y="751"/>
                  </a:lnTo>
                  <a:lnTo>
                    <a:pt x="787" y="779"/>
                  </a:lnTo>
                  <a:cubicBezTo>
                    <a:pt x="787" y="797"/>
                    <a:pt x="772" y="812"/>
                    <a:pt x="754" y="812"/>
                  </a:cubicBezTo>
                  <a:lnTo>
                    <a:pt x="33" y="812"/>
                  </a:lnTo>
                  <a:cubicBezTo>
                    <a:pt x="15" y="812"/>
                    <a:pt x="0" y="797"/>
                    <a:pt x="0" y="779"/>
                  </a:cubicBezTo>
                  <a:lnTo>
                    <a:pt x="0" y="751"/>
                  </a:lnTo>
                  <a:close/>
                  <a:moveTo>
                    <a:pt x="394" y="286"/>
                  </a:moveTo>
                  <a:cubicBezTo>
                    <a:pt x="402" y="286"/>
                    <a:pt x="408" y="292"/>
                    <a:pt x="408" y="300"/>
                  </a:cubicBezTo>
                  <a:cubicBezTo>
                    <a:pt x="408" y="308"/>
                    <a:pt x="402" y="315"/>
                    <a:pt x="394" y="315"/>
                  </a:cubicBezTo>
                  <a:cubicBezTo>
                    <a:pt x="386" y="315"/>
                    <a:pt x="379" y="308"/>
                    <a:pt x="379" y="300"/>
                  </a:cubicBezTo>
                  <a:cubicBezTo>
                    <a:pt x="379" y="292"/>
                    <a:pt x="386" y="286"/>
                    <a:pt x="394" y="286"/>
                  </a:cubicBezTo>
                  <a:close/>
                  <a:moveTo>
                    <a:pt x="44" y="274"/>
                  </a:moveTo>
                  <a:lnTo>
                    <a:pt x="485" y="274"/>
                  </a:lnTo>
                  <a:cubicBezTo>
                    <a:pt x="576" y="280"/>
                    <a:pt x="662" y="297"/>
                    <a:pt x="744" y="335"/>
                  </a:cubicBezTo>
                  <a:lnTo>
                    <a:pt x="744" y="733"/>
                  </a:lnTo>
                  <a:lnTo>
                    <a:pt x="44" y="733"/>
                  </a:lnTo>
                  <a:lnTo>
                    <a:pt x="44" y="274"/>
                  </a:lnTo>
                  <a:close/>
                  <a:moveTo>
                    <a:pt x="134" y="557"/>
                  </a:moveTo>
                  <a:lnTo>
                    <a:pt x="280" y="557"/>
                  </a:lnTo>
                  <a:lnTo>
                    <a:pt x="280" y="588"/>
                  </a:lnTo>
                  <a:lnTo>
                    <a:pt x="134" y="588"/>
                  </a:lnTo>
                  <a:lnTo>
                    <a:pt x="134" y="557"/>
                  </a:lnTo>
                  <a:close/>
                  <a:moveTo>
                    <a:pt x="134" y="495"/>
                  </a:moveTo>
                  <a:lnTo>
                    <a:pt x="427" y="495"/>
                  </a:lnTo>
                  <a:lnTo>
                    <a:pt x="427" y="527"/>
                  </a:lnTo>
                  <a:lnTo>
                    <a:pt x="134" y="527"/>
                  </a:lnTo>
                  <a:lnTo>
                    <a:pt x="134" y="495"/>
                  </a:lnTo>
                  <a:close/>
                  <a:moveTo>
                    <a:pt x="134" y="434"/>
                  </a:moveTo>
                  <a:lnTo>
                    <a:pt x="427" y="434"/>
                  </a:lnTo>
                  <a:lnTo>
                    <a:pt x="427" y="465"/>
                  </a:lnTo>
                  <a:lnTo>
                    <a:pt x="134" y="465"/>
                  </a:lnTo>
                  <a:lnTo>
                    <a:pt x="134" y="434"/>
                  </a:lnTo>
                  <a:close/>
                  <a:moveTo>
                    <a:pt x="134" y="373"/>
                  </a:moveTo>
                  <a:lnTo>
                    <a:pt x="427" y="373"/>
                  </a:lnTo>
                  <a:lnTo>
                    <a:pt x="427" y="404"/>
                  </a:lnTo>
                  <a:lnTo>
                    <a:pt x="134" y="404"/>
                  </a:lnTo>
                  <a:lnTo>
                    <a:pt x="134" y="373"/>
                  </a:lnTo>
                  <a:close/>
                  <a:moveTo>
                    <a:pt x="755" y="340"/>
                  </a:moveTo>
                  <a:cubicBezTo>
                    <a:pt x="766" y="345"/>
                    <a:pt x="793" y="358"/>
                    <a:pt x="800" y="362"/>
                  </a:cubicBezTo>
                  <a:cubicBezTo>
                    <a:pt x="818" y="375"/>
                    <a:pt x="771" y="381"/>
                    <a:pt x="755" y="383"/>
                  </a:cubicBezTo>
                  <a:lnTo>
                    <a:pt x="755" y="340"/>
                  </a:lnTo>
                  <a:close/>
                  <a:moveTo>
                    <a:pt x="924" y="211"/>
                  </a:moveTo>
                  <a:cubicBezTo>
                    <a:pt x="881" y="164"/>
                    <a:pt x="838" y="116"/>
                    <a:pt x="796" y="68"/>
                  </a:cubicBezTo>
                  <a:cubicBezTo>
                    <a:pt x="781" y="53"/>
                    <a:pt x="775" y="53"/>
                    <a:pt x="756" y="51"/>
                  </a:cubicBezTo>
                  <a:lnTo>
                    <a:pt x="311" y="2"/>
                  </a:lnTo>
                  <a:cubicBezTo>
                    <a:pt x="302" y="0"/>
                    <a:pt x="299" y="6"/>
                    <a:pt x="305" y="12"/>
                  </a:cubicBezTo>
                  <a:lnTo>
                    <a:pt x="463" y="183"/>
                  </a:lnTo>
                  <a:cubicBezTo>
                    <a:pt x="489" y="133"/>
                    <a:pt x="506" y="106"/>
                    <a:pt x="587" y="116"/>
                  </a:cubicBezTo>
                  <a:cubicBezTo>
                    <a:pt x="641" y="122"/>
                    <a:pt x="682" y="134"/>
                    <a:pt x="733" y="154"/>
                  </a:cubicBezTo>
                  <a:cubicBezTo>
                    <a:pt x="766" y="166"/>
                    <a:pt x="783" y="177"/>
                    <a:pt x="798" y="202"/>
                  </a:cubicBezTo>
                  <a:cubicBezTo>
                    <a:pt x="785" y="185"/>
                    <a:pt x="764" y="174"/>
                    <a:pt x="741" y="165"/>
                  </a:cubicBezTo>
                  <a:cubicBezTo>
                    <a:pt x="693" y="146"/>
                    <a:pt x="642" y="134"/>
                    <a:pt x="591" y="128"/>
                  </a:cubicBezTo>
                  <a:cubicBezTo>
                    <a:pt x="561" y="124"/>
                    <a:pt x="531" y="124"/>
                    <a:pt x="511" y="140"/>
                  </a:cubicBezTo>
                  <a:cubicBezTo>
                    <a:pt x="492" y="154"/>
                    <a:pt x="465" y="217"/>
                    <a:pt x="454" y="240"/>
                  </a:cubicBezTo>
                  <a:cubicBezTo>
                    <a:pt x="447" y="255"/>
                    <a:pt x="455" y="261"/>
                    <a:pt x="468" y="261"/>
                  </a:cubicBezTo>
                  <a:cubicBezTo>
                    <a:pt x="587" y="266"/>
                    <a:pt x="703" y="297"/>
                    <a:pt x="808" y="353"/>
                  </a:cubicBezTo>
                  <a:lnTo>
                    <a:pt x="810" y="292"/>
                  </a:lnTo>
                  <a:cubicBezTo>
                    <a:pt x="848" y="297"/>
                    <a:pt x="886" y="303"/>
                    <a:pt x="924" y="308"/>
                  </a:cubicBezTo>
                  <a:lnTo>
                    <a:pt x="924" y="211"/>
                  </a:lnTo>
                  <a:close/>
                  <a:moveTo>
                    <a:pt x="1010" y="320"/>
                  </a:moveTo>
                  <a:cubicBezTo>
                    <a:pt x="1016" y="321"/>
                    <a:pt x="1020" y="314"/>
                    <a:pt x="1014" y="309"/>
                  </a:cubicBezTo>
                  <a:cubicBezTo>
                    <a:pt x="994" y="288"/>
                    <a:pt x="974" y="266"/>
                    <a:pt x="955" y="244"/>
                  </a:cubicBezTo>
                  <a:lnTo>
                    <a:pt x="955" y="216"/>
                  </a:lnTo>
                  <a:cubicBezTo>
                    <a:pt x="955" y="211"/>
                    <a:pt x="950" y="208"/>
                    <a:pt x="946" y="208"/>
                  </a:cubicBezTo>
                  <a:lnTo>
                    <a:pt x="938" y="208"/>
                  </a:lnTo>
                  <a:lnTo>
                    <a:pt x="937" y="379"/>
                  </a:lnTo>
                  <a:cubicBezTo>
                    <a:pt x="934" y="380"/>
                    <a:pt x="933" y="382"/>
                    <a:pt x="933" y="385"/>
                  </a:cubicBezTo>
                  <a:lnTo>
                    <a:pt x="932" y="397"/>
                  </a:lnTo>
                  <a:cubicBezTo>
                    <a:pt x="931" y="404"/>
                    <a:pt x="934" y="405"/>
                    <a:pt x="934" y="410"/>
                  </a:cubicBezTo>
                  <a:lnTo>
                    <a:pt x="933" y="424"/>
                  </a:lnTo>
                  <a:cubicBezTo>
                    <a:pt x="933" y="428"/>
                    <a:pt x="930" y="430"/>
                    <a:pt x="930" y="436"/>
                  </a:cubicBezTo>
                  <a:lnTo>
                    <a:pt x="918" y="537"/>
                  </a:lnTo>
                  <a:cubicBezTo>
                    <a:pt x="924" y="549"/>
                    <a:pt x="967" y="549"/>
                    <a:pt x="974" y="537"/>
                  </a:cubicBezTo>
                  <a:lnTo>
                    <a:pt x="962" y="436"/>
                  </a:lnTo>
                  <a:cubicBezTo>
                    <a:pt x="962" y="430"/>
                    <a:pt x="959" y="429"/>
                    <a:pt x="958" y="424"/>
                  </a:cubicBezTo>
                  <a:lnTo>
                    <a:pt x="958" y="410"/>
                  </a:lnTo>
                  <a:cubicBezTo>
                    <a:pt x="957" y="404"/>
                    <a:pt x="961" y="405"/>
                    <a:pt x="960" y="397"/>
                  </a:cubicBezTo>
                  <a:lnTo>
                    <a:pt x="960" y="385"/>
                  </a:lnTo>
                  <a:cubicBezTo>
                    <a:pt x="959" y="382"/>
                    <a:pt x="958" y="380"/>
                    <a:pt x="954" y="379"/>
                  </a:cubicBezTo>
                  <a:lnTo>
                    <a:pt x="954" y="313"/>
                  </a:lnTo>
                  <a:cubicBezTo>
                    <a:pt x="973" y="315"/>
                    <a:pt x="991" y="318"/>
                    <a:pt x="1010" y="320"/>
                  </a:cubicBezTo>
                  <a:close/>
                  <a:moveTo>
                    <a:pt x="481" y="435"/>
                  </a:moveTo>
                  <a:lnTo>
                    <a:pt x="470" y="437"/>
                  </a:lnTo>
                  <a:lnTo>
                    <a:pt x="506" y="622"/>
                  </a:lnTo>
                  <a:lnTo>
                    <a:pt x="517" y="620"/>
                  </a:lnTo>
                  <a:lnTo>
                    <a:pt x="515" y="611"/>
                  </a:lnTo>
                  <a:lnTo>
                    <a:pt x="524" y="609"/>
                  </a:lnTo>
                  <a:lnTo>
                    <a:pt x="522" y="599"/>
                  </a:lnTo>
                  <a:lnTo>
                    <a:pt x="532" y="597"/>
                  </a:lnTo>
                  <a:lnTo>
                    <a:pt x="531" y="587"/>
                  </a:lnTo>
                  <a:lnTo>
                    <a:pt x="540" y="585"/>
                  </a:lnTo>
                  <a:lnTo>
                    <a:pt x="539" y="575"/>
                  </a:lnTo>
                  <a:lnTo>
                    <a:pt x="548" y="573"/>
                  </a:lnTo>
                  <a:lnTo>
                    <a:pt x="551" y="590"/>
                  </a:lnTo>
                  <a:lnTo>
                    <a:pt x="560" y="589"/>
                  </a:lnTo>
                  <a:lnTo>
                    <a:pt x="563" y="606"/>
                  </a:lnTo>
                  <a:lnTo>
                    <a:pt x="572" y="604"/>
                  </a:lnTo>
                  <a:lnTo>
                    <a:pt x="575" y="622"/>
                  </a:lnTo>
                  <a:lnTo>
                    <a:pt x="584" y="620"/>
                  </a:lnTo>
                  <a:lnTo>
                    <a:pt x="587" y="637"/>
                  </a:lnTo>
                  <a:lnTo>
                    <a:pt x="594" y="636"/>
                  </a:lnTo>
                  <a:lnTo>
                    <a:pt x="596" y="646"/>
                  </a:lnTo>
                  <a:lnTo>
                    <a:pt x="625" y="640"/>
                  </a:lnTo>
                  <a:lnTo>
                    <a:pt x="623" y="632"/>
                  </a:lnTo>
                  <a:lnTo>
                    <a:pt x="630" y="631"/>
                  </a:lnTo>
                  <a:lnTo>
                    <a:pt x="626" y="613"/>
                  </a:lnTo>
                  <a:lnTo>
                    <a:pt x="618" y="615"/>
                  </a:lnTo>
                  <a:lnTo>
                    <a:pt x="614" y="598"/>
                  </a:lnTo>
                  <a:lnTo>
                    <a:pt x="606" y="599"/>
                  </a:lnTo>
                  <a:lnTo>
                    <a:pt x="603" y="582"/>
                  </a:lnTo>
                  <a:lnTo>
                    <a:pt x="594" y="583"/>
                  </a:lnTo>
                  <a:lnTo>
                    <a:pt x="591" y="566"/>
                  </a:lnTo>
                  <a:lnTo>
                    <a:pt x="582" y="568"/>
                  </a:lnTo>
                  <a:lnTo>
                    <a:pt x="580" y="559"/>
                  </a:lnTo>
                  <a:lnTo>
                    <a:pt x="636" y="548"/>
                  </a:lnTo>
                  <a:lnTo>
                    <a:pt x="634" y="540"/>
                  </a:lnTo>
                  <a:lnTo>
                    <a:pt x="625" y="541"/>
                  </a:lnTo>
                  <a:lnTo>
                    <a:pt x="623" y="532"/>
                  </a:lnTo>
                  <a:lnTo>
                    <a:pt x="613" y="534"/>
                  </a:lnTo>
                  <a:lnTo>
                    <a:pt x="611" y="524"/>
                  </a:lnTo>
                  <a:lnTo>
                    <a:pt x="601" y="526"/>
                  </a:lnTo>
                  <a:lnTo>
                    <a:pt x="599" y="516"/>
                  </a:lnTo>
                  <a:lnTo>
                    <a:pt x="589" y="517"/>
                  </a:lnTo>
                  <a:lnTo>
                    <a:pt x="587" y="508"/>
                  </a:lnTo>
                  <a:lnTo>
                    <a:pt x="577" y="509"/>
                  </a:lnTo>
                  <a:lnTo>
                    <a:pt x="575" y="499"/>
                  </a:lnTo>
                  <a:lnTo>
                    <a:pt x="565" y="501"/>
                  </a:lnTo>
                  <a:lnTo>
                    <a:pt x="563" y="491"/>
                  </a:lnTo>
                  <a:lnTo>
                    <a:pt x="553" y="493"/>
                  </a:lnTo>
                  <a:lnTo>
                    <a:pt x="551" y="483"/>
                  </a:lnTo>
                  <a:lnTo>
                    <a:pt x="541" y="485"/>
                  </a:lnTo>
                  <a:lnTo>
                    <a:pt x="539" y="475"/>
                  </a:lnTo>
                  <a:lnTo>
                    <a:pt x="529" y="477"/>
                  </a:lnTo>
                  <a:lnTo>
                    <a:pt x="527" y="467"/>
                  </a:lnTo>
                  <a:lnTo>
                    <a:pt x="517" y="469"/>
                  </a:lnTo>
                  <a:lnTo>
                    <a:pt x="515" y="459"/>
                  </a:lnTo>
                  <a:lnTo>
                    <a:pt x="505" y="461"/>
                  </a:lnTo>
                  <a:lnTo>
                    <a:pt x="503" y="451"/>
                  </a:lnTo>
                  <a:lnTo>
                    <a:pt x="493" y="453"/>
                  </a:lnTo>
                  <a:lnTo>
                    <a:pt x="491" y="443"/>
                  </a:lnTo>
                  <a:lnTo>
                    <a:pt x="483" y="445"/>
                  </a:lnTo>
                  <a:lnTo>
                    <a:pt x="481" y="435"/>
                  </a:lnTo>
                  <a:close/>
                  <a:moveTo>
                    <a:pt x="95" y="327"/>
                  </a:moveTo>
                  <a:lnTo>
                    <a:pt x="693" y="327"/>
                  </a:lnTo>
                  <a:lnTo>
                    <a:pt x="693" y="680"/>
                  </a:lnTo>
                  <a:lnTo>
                    <a:pt x="95" y="680"/>
                  </a:lnTo>
                  <a:lnTo>
                    <a:pt x="95" y="3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1829291" y="2601424"/>
              <a:ext cx="960387" cy="603197"/>
            </a:xfrm>
            <a:custGeom>
              <a:avLst/>
              <a:gdLst>
                <a:gd name="T0" fmla="*/ 79 w 1051"/>
                <a:gd name="T1" fmla="*/ 281 h 660"/>
                <a:gd name="T2" fmla="*/ 111 w 1051"/>
                <a:gd name="T3" fmla="*/ 248 h 660"/>
                <a:gd name="T4" fmla="*/ 81 w 1051"/>
                <a:gd name="T5" fmla="*/ 202 h 660"/>
                <a:gd name="T6" fmla="*/ 77 w 1051"/>
                <a:gd name="T7" fmla="*/ 174 h 660"/>
                <a:gd name="T8" fmla="*/ 81 w 1051"/>
                <a:gd name="T9" fmla="*/ 171 h 660"/>
                <a:gd name="T10" fmla="*/ 211 w 1051"/>
                <a:gd name="T11" fmla="*/ 92 h 660"/>
                <a:gd name="T12" fmla="*/ 235 w 1051"/>
                <a:gd name="T13" fmla="*/ 172 h 660"/>
                <a:gd name="T14" fmla="*/ 238 w 1051"/>
                <a:gd name="T15" fmla="*/ 177 h 660"/>
                <a:gd name="T16" fmla="*/ 224 w 1051"/>
                <a:gd name="T17" fmla="*/ 214 h 660"/>
                <a:gd name="T18" fmla="*/ 219 w 1051"/>
                <a:gd name="T19" fmla="*/ 277 h 660"/>
                <a:gd name="T20" fmla="*/ 272 w 1051"/>
                <a:gd name="T21" fmla="*/ 280 h 660"/>
                <a:gd name="T22" fmla="*/ 298 w 1051"/>
                <a:gd name="T23" fmla="*/ 249 h 660"/>
                <a:gd name="T24" fmla="*/ 370 w 1051"/>
                <a:gd name="T25" fmla="*/ 211 h 660"/>
                <a:gd name="T26" fmla="*/ 318 w 1051"/>
                <a:gd name="T27" fmla="*/ 177 h 660"/>
                <a:gd name="T28" fmla="*/ 462 w 1051"/>
                <a:gd name="T29" fmla="*/ 47 h 660"/>
                <a:gd name="T30" fmla="*/ 461 w 1051"/>
                <a:gd name="T31" fmla="*/ 178 h 660"/>
                <a:gd name="T32" fmla="*/ 442 w 1051"/>
                <a:gd name="T33" fmla="*/ 237 h 660"/>
                <a:gd name="T34" fmla="*/ 512 w 1051"/>
                <a:gd name="T35" fmla="*/ 256 h 660"/>
                <a:gd name="T36" fmla="*/ 568 w 1051"/>
                <a:gd name="T37" fmla="*/ 189 h 660"/>
                <a:gd name="T38" fmla="*/ 598 w 1051"/>
                <a:gd name="T39" fmla="*/ 159 h 660"/>
                <a:gd name="T40" fmla="*/ 570 w 1051"/>
                <a:gd name="T41" fmla="*/ 118 h 660"/>
                <a:gd name="T42" fmla="*/ 567 w 1051"/>
                <a:gd name="T43" fmla="*/ 93 h 660"/>
                <a:gd name="T44" fmla="*/ 571 w 1051"/>
                <a:gd name="T45" fmla="*/ 90 h 660"/>
                <a:gd name="T46" fmla="*/ 687 w 1051"/>
                <a:gd name="T47" fmla="*/ 19 h 660"/>
                <a:gd name="T48" fmla="*/ 709 w 1051"/>
                <a:gd name="T49" fmla="*/ 91 h 660"/>
                <a:gd name="T50" fmla="*/ 712 w 1051"/>
                <a:gd name="T51" fmla="*/ 95 h 660"/>
                <a:gd name="T52" fmla="*/ 699 w 1051"/>
                <a:gd name="T53" fmla="*/ 129 h 660"/>
                <a:gd name="T54" fmla="*/ 694 w 1051"/>
                <a:gd name="T55" fmla="*/ 185 h 660"/>
                <a:gd name="T56" fmla="*/ 742 w 1051"/>
                <a:gd name="T57" fmla="*/ 188 h 660"/>
                <a:gd name="T58" fmla="*/ 512 w 1051"/>
                <a:gd name="T59" fmla="*/ 432 h 660"/>
                <a:gd name="T60" fmla="*/ 0 w 1051"/>
                <a:gd name="T61" fmla="*/ 473 h 660"/>
                <a:gd name="T62" fmla="*/ 16 w 1051"/>
                <a:gd name="T63" fmla="*/ 520 h 660"/>
                <a:gd name="T64" fmla="*/ 82 w 1051"/>
                <a:gd name="T65" fmla="*/ 640 h 660"/>
                <a:gd name="T66" fmla="*/ 492 w 1051"/>
                <a:gd name="T67" fmla="*/ 635 h 660"/>
                <a:gd name="T68" fmla="*/ 574 w 1051"/>
                <a:gd name="T69" fmla="*/ 625 h 660"/>
                <a:gd name="T70" fmla="*/ 971 w 1051"/>
                <a:gd name="T71" fmla="*/ 369 h 660"/>
                <a:gd name="T72" fmla="*/ 769 w 1051"/>
                <a:gd name="T73" fmla="*/ 171 h 660"/>
                <a:gd name="T74" fmla="*/ 516 w 1051"/>
                <a:gd name="T75" fmla="*/ 491 h 660"/>
                <a:gd name="T76" fmla="*/ 300 w 1051"/>
                <a:gd name="T77" fmla="*/ 366 h 660"/>
                <a:gd name="T78" fmla="*/ 16 w 1051"/>
                <a:gd name="T79" fmla="*/ 5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1" h="660">
                  <a:moveTo>
                    <a:pt x="44" y="282"/>
                  </a:moveTo>
                  <a:cubicBezTo>
                    <a:pt x="57" y="282"/>
                    <a:pt x="68" y="282"/>
                    <a:pt x="79" y="281"/>
                  </a:cubicBezTo>
                  <a:cubicBezTo>
                    <a:pt x="89" y="282"/>
                    <a:pt x="96" y="280"/>
                    <a:pt x="102" y="274"/>
                  </a:cubicBezTo>
                  <a:cubicBezTo>
                    <a:pt x="106" y="267"/>
                    <a:pt x="109" y="259"/>
                    <a:pt x="111" y="248"/>
                  </a:cubicBezTo>
                  <a:cubicBezTo>
                    <a:pt x="103" y="239"/>
                    <a:pt x="96" y="228"/>
                    <a:pt x="92" y="215"/>
                  </a:cubicBezTo>
                  <a:cubicBezTo>
                    <a:pt x="87" y="212"/>
                    <a:pt x="83" y="208"/>
                    <a:pt x="81" y="202"/>
                  </a:cubicBezTo>
                  <a:cubicBezTo>
                    <a:pt x="78" y="196"/>
                    <a:pt x="77" y="187"/>
                    <a:pt x="77" y="177"/>
                  </a:cubicBezTo>
                  <a:lnTo>
                    <a:pt x="77" y="174"/>
                  </a:lnTo>
                  <a:lnTo>
                    <a:pt x="80" y="172"/>
                  </a:lnTo>
                  <a:cubicBezTo>
                    <a:pt x="80" y="172"/>
                    <a:pt x="81" y="172"/>
                    <a:pt x="81" y="171"/>
                  </a:cubicBezTo>
                  <a:cubicBezTo>
                    <a:pt x="75" y="129"/>
                    <a:pt x="80" y="110"/>
                    <a:pt x="99" y="95"/>
                  </a:cubicBezTo>
                  <a:cubicBezTo>
                    <a:pt x="127" y="71"/>
                    <a:pt x="182" y="71"/>
                    <a:pt x="211" y="92"/>
                  </a:cubicBezTo>
                  <a:cubicBezTo>
                    <a:pt x="230" y="107"/>
                    <a:pt x="238" y="132"/>
                    <a:pt x="232" y="170"/>
                  </a:cubicBezTo>
                  <a:cubicBezTo>
                    <a:pt x="233" y="171"/>
                    <a:pt x="234" y="172"/>
                    <a:pt x="235" y="172"/>
                  </a:cubicBezTo>
                  <a:lnTo>
                    <a:pt x="238" y="174"/>
                  </a:lnTo>
                  <a:lnTo>
                    <a:pt x="238" y="177"/>
                  </a:lnTo>
                  <a:cubicBezTo>
                    <a:pt x="238" y="187"/>
                    <a:pt x="237" y="195"/>
                    <a:pt x="234" y="202"/>
                  </a:cubicBezTo>
                  <a:cubicBezTo>
                    <a:pt x="232" y="207"/>
                    <a:pt x="229" y="212"/>
                    <a:pt x="224" y="214"/>
                  </a:cubicBezTo>
                  <a:cubicBezTo>
                    <a:pt x="220" y="227"/>
                    <a:pt x="214" y="237"/>
                    <a:pt x="206" y="246"/>
                  </a:cubicBezTo>
                  <a:cubicBezTo>
                    <a:pt x="208" y="260"/>
                    <a:pt x="212" y="270"/>
                    <a:pt x="219" y="277"/>
                  </a:cubicBezTo>
                  <a:cubicBezTo>
                    <a:pt x="224" y="280"/>
                    <a:pt x="231" y="280"/>
                    <a:pt x="240" y="280"/>
                  </a:cubicBezTo>
                  <a:cubicBezTo>
                    <a:pt x="250" y="280"/>
                    <a:pt x="260" y="280"/>
                    <a:pt x="272" y="280"/>
                  </a:cubicBezTo>
                  <a:cubicBezTo>
                    <a:pt x="276" y="284"/>
                    <a:pt x="281" y="291"/>
                    <a:pt x="285" y="300"/>
                  </a:cubicBezTo>
                  <a:cubicBezTo>
                    <a:pt x="288" y="276"/>
                    <a:pt x="292" y="256"/>
                    <a:pt x="298" y="249"/>
                  </a:cubicBezTo>
                  <a:cubicBezTo>
                    <a:pt x="302" y="240"/>
                    <a:pt x="356" y="237"/>
                    <a:pt x="364" y="237"/>
                  </a:cubicBezTo>
                  <a:cubicBezTo>
                    <a:pt x="366" y="228"/>
                    <a:pt x="369" y="220"/>
                    <a:pt x="370" y="211"/>
                  </a:cubicBezTo>
                  <a:cubicBezTo>
                    <a:pt x="358" y="203"/>
                    <a:pt x="349" y="191"/>
                    <a:pt x="344" y="178"/>
                  </a:cubicBezTo>
                  <a:cubicBezTo>
                    <a:pt x="338" y="177"/>
                    <a:pt x="323" y="178"/>
                    <a:pt x="318" y="177"/>
                  </a:cubicBezTo>
                  <a:cubicBezTo>
                    <a:pt x="310" y="132"/>
                    <a:pt x="321" y="65"/>
                    <a:pt x="339" y="50"/>
                  </a:cubicBezTo>
                  <a:cubicBezTo>
                    <a:pt x="367" y="28"/>
                    <a:pt x="434" y="27"/>
                    <a:pt x="462" y="47"/>
                  </a:cubicBezTo>
                  <a:cubicBezTo>
                    <a:pt x="482" y="62"/>
                    <a:pt x="495" y="134"/>
                    <a:pt x="488" y="175"/>
                  </a:cubicBezTo>
                  <a:cubicBezTo>
                    <a:pt x="485" y="177"/>
                    <a:pt x="465" y="176"/>
                    <a:pt x="461" y="178"/>
                  </a:cubicBezTo>
                  <a:cubicBezTo>
                    <a:pt x="455" y="191"/>
                    <a:pt x="446" y="202"/>
                    <a:pt x="433" y="211"/>
                  </a:cubicBezTo>
                  <a:cubicBezTo>
                    <a:pt x="436" y="224"/>
                    <a:pt x="438" y="229"/>
                    <a:pt x="442" y="237"/>
                  </a:cubicBezTo>
                  <a:cubicBezTo>
                    <a:pt x="450" y="237"/>
                    <a:pt x="504" y="240"/>
                    <a:pt x="508" y="249"/>
                  </a:cubicBezTo>
                  <a:cubicBezTo>
                    <a:pt x="509" y="251"/>
                    <a:pt x="510" y="253"/>
                    <a:pt x="512" y="256"/>
                  </a:cubicBezTo>
                  <a:cubicBezTo>
                    <a:pt x="518" y="225"/>
                    <a:pt x="526" y="199"/>
                    <a:pt x="537" y="189"/>
                  </a:cubicBezTo>
                  <a:cubicBezTo>
                    <a:pt x="548" y="189"/>
                    <a:pt x="559" y="189"/>
                    <a:pt x="568" y="189"/>
                  </a:cubicBezTo>
                  <a:cubicBezTo>
                    <a:pt x="577" y="190"/>
                    <a:pt x="584" y="188"/>
                    <a:pt x="589" y="182"/>
                  </a:cubicBezTo>
                  <a:cubicBezTo>
                    <a:pt x="593" y="176"/>
                    <a:pt x="596" y="169"/>
                    <a:pt x="598" y="159"/>
                  </a:cubicBezTo>
                  <a:cubicBezTo>
                    <a:pt x="590" y="151"/>
                    <a:pt x="584" y="141"/>
                    <a:pt x="580" y="129"/>
                  </a:cubicBezTo>
                  <a:cubicBezTo>
                    <a:pt x="576" y="127"/>
                    <a:pt x="572" y="123"/>
                    <a:pt x="570" y="118"/>
                  </a:cubicBezTo>
                  <a:cubicBezTo>
                    <a:pt x="568" y="112"/>
                    <a:pt x="567" y="104"/>
                    <a:pt x="567" y="95"/>
                  </a:cubicBezTo>
                  <a:lnTo>
                    <a:pt x="567" y="93"/>
                  </a:lnTo>
                  <a:lnTo>
                    <a:pt x="569" y="91"/>
                  </a:lnTo>
                  <a:cubicBezTo>
                    <a:pt x="570" y="91"/>
                    <a:pt x="570" y="90"/>
                    <a:pt x="571" y="90"/>
                  </a:cubicBezTo>
                  <a:cubicBezTo>
                    <a:pt x="565" y="52"/>
                    <a:pt x="570" y="35"/>
                    <a:pt x="586" y="21"/>
                  </a:cubicBezTo>
                  <a:cubicBezTo>
                    <a:pt x="612" y="0"/>
                    <a:pt x="661" y="0"/>
                    <a:pt x="687" y="19"/>
                  </a:cubicBezTo>
                  <a:cubicBezTo>
                    <a:pt x="705" y="32"/>
                    <a:pt x="711" y="55"/>
                    <a:pt x="706" y="89"/>
                  </a:cubicBezTo>
                  <a:cubicBezTo>
                    <a:pt x="707" y="90"/>
                    <a:pt x="708" y="90"/>
                    <a:pt x="709" y="91"/>
                  </a:cubicBezTo>
                  <a:lnTo>
                    <a:pt x="712" y="93"/>
                  </a:lnTo>
                  <a:lnTo>
                    <a:pt x="712" y="95"/>
                  </a:lnTo>
                  <a:cubicBezTo>
                    <a:pt x="712" y="104"/>
                    <a:pt x="711" y="112"/>
                    <a:pt x="708" y="117"/>
                  </a:cubicBezTo>
                  <a:cubicBezTo>
                    <a:pt x="706" y="123"/>
                    <a:pt x="703" y="126"/>
                    <a:pt x="699" y="129"/>
                  </a:cubicBezTo>
                  <a:cubicBezTo>
                    <a:pt x="695" y="140"/>
                    <a:pt x="690" y="150"/>
                    <a:pt x="683" y="157"/>
                  </a:cubicBezTo>
                  <a:cubicBezTo>
                    <a:pt x="685" y="169"/>
                    <a:pt x="688" y="179"/>
                    <a:pt x="694" y="185"/>
                  </a:cubicBezTo>
                  <a:cubicBezTo>
                    <a:pt x="699" y="188"/>
                    <a:pt x="706" y="188"/>
                    <a:pt x="713" y="188"/>
                  </a:cubicBezTo>
                  <a:cubicBezTo>
                    <a:pt x="722" y="188"/>
                    <a:pt x="732" y="188"/>
                    <a:pt x="742" y="188"/>
                  </a:cubicBezTo>
                  <a:cubicBezTo>
                    <a:pt x="747" y="192"/>
                    <a:pt x="752" y="202"/>
                    <a:pt x="756" y="215"/>
                  </a:cubicBezTo>
                  <a:lnTo>
                    <a:pt x="512" y="432"/>
                  </a:lnTo>
                  <a:lnTo>
                    <a:pt x="301" y="310"/>
                  </a:lnTo>
                  <a:lnTo>
                    <a:pt x="0" y="473"/>
                  </a:lnTo>
                  <a:cubicBezTo>
                    <a:pt x="1" y="427"/>
                    <a:pt x="10" y="312"/>
                    <a:pt x="44" y="282"/>
                  </a:cubicBezTo>
                  <a:close/>
                  <a:moveTo>
                    <a:pt x="16" y="520"/>
                  </a:moveTo>
                  <a:lnTo>
                    <a:pt x="16" y="520"/>
                  </a:lnTo>
                  <a:lnTo>
                    <a:pt x="82" y="640"/>
                  </a:lnTo>
                  <a:lnTo>
                    <a:pt x="298" y="523"/>
                  </a:lnTo>
                  <a:lnTo>
                    <a:pt x="492" y="635"/>
                  </a:lnTo>
                  <a:lnTo>
                    <a:pt x="536" y="660"/>
                  </a:lnTo>
                  <a:lnTo>
                    <a:pt x="574" y="625"/>
                  </a:lnTo>
                  <a:lnTo>
                    <a:pt x="918" y="317"/>
                  </a:lnTo>
                  <a:lnTo>
                    <a:pt x="971" y="369"/>
                  </a:lnTo>
                  <a:lnTo>
                    <a:pt x="1051" y="96"/>
                  </a:lnTo>
                  <a:lnTo>
                    <a:pt x="769" y="171"/>
                  </a:lnTo>
                  <a:lnTo>
                    <a:pt x="820" y="221"/>
                  </a:lnTo>
                  <a:lnTo>
                    <a:pt x="516" y="491"/>
                  </a:lnTo>
                  <a:lnTo>
                    <a:pt x="333" y="386"/>
                  </a:lnTo>
                  <a:lnTo>
                    <a:pt x="300" y="366"/>
                  </a:lnTo>
                  <a:lnTo>
                    <a:pt x="266" y="385"/>
                  </a:lnTo>
                  <a:lnTo>
                    <a:pt x="16" y="5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408555" y="439420"/>
            <a:ext cx="2481580" cy="97536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不足和收获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6510" y="604675"/>
            <a:ext cx="6419850" cy="72572"/>
          </a:xfrm>
          <a:prstGeom prst="rect">
            <a:avLst/>
          </a:prstGeom>
          <a:solidFill>
            <a:srgbClr val="E6000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07201" y="82311"/>
            <a:ext cx="3126486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en-US" altLang="zh-CN" sz="2800" spc="-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1.</a:t>
            </a:r>
            <a:r>
              <a:rPr lang="zh-CN" altLang="en-US" sz="2800" spc="-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功能树形图</a:t>
            </a:r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2720" t="18774" r="12021" b="18045"/>
          <a:stretch>
            <a:fillRect/>
          </a:stretch>
        </p:blipFill>
        <p:spPr>
          <a:xfrm>
            <a:off x="-16510" y="676910"/>
            <a:ext cx="11464290" cy="615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/>
          <p:cNvSpPr/>
          <p:nvPr/>
        </p:nvSpPr>
        <p:spPr>
          <a:xfrm>
            <a:off x="791845" y="2268220"/>
            <a:ext cx="9816465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 	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整个项目通过全组成员的努力下完成了，甚是开心，体会到团队合作的重要性。同时做完电子商务这个模块，基本学会了基于</a:t>
            </a: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Gill Sans" pitchFamily="3" charset="0"/>
              </a:rPr>
              <a:t>springboot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的</a:t>
            </a: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Gill Sans" pitchFamily="3" charset="0"/>
              </a:rPr>
              <a:t>ssm(spring + springmvc + mybatis)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的</a:t>
            </a: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Gill Sans" pitchFamily="3" charset="0"/>
              </a:rPr>
              <a:t>maven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项目</a:t>
            </a:r>
            <a:r>
              <a:rPr lang="zh-CN" altLang="en-US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  <a:sym typeface="Gill Sans" pitchFamily="3" charset="0"/>
              </a:rPr>
              <a:t>，还弥补了我很多前端知识的不足。</a:t>
            </a: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480" y="1807210"/>
            <a:ext cx="18973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2800">
                <a:sym typeface="+mn-ea"/>
              </a:rPr>
              <a:t>收获：</a:t>
            </a:r>
            <a:endParaRPr lang="en-US" altLang="zh-CN" sz="2800"/>
          </a:p>
          <a:p>
            <a:pPr algn="dist" defTabSz="914400"/>
            <a:r>
              <a:rPr lang="zh-CN" altLang="en-US" sz="2800" spc="-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 </a:t>
            </a:r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0">
            <a:off x="9316085" y="64135"/>
            <a:ext cx="2839085" cy="1868170"/>
            <a:chOff x="898319" y="1403662"/>
            <a:chExt cx="5676174" cy="4000730"/>
          </a:xfrm>
          <a:solidFill>
            <a:srgbClr val="C9282E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898319" y="1869844"/>
              <a:ext cx="2779576" cy="2765014"/>
            </a:xfrm>
            <a:custGeom>
              <a:avLst/>
              <a:gdLst>
                <a:gd name="T0" fmla="*/ 2474 w 4948"/>
                <a:gd name="T1" fmla="*/ 4348 h 4921"/>
                <a:gd name="T2" fmla="*/ 2474 w 4948"/>
                <a:gd name="T3" fmla="*/ 573 h 4921"/>
                <a:gd name="T4" fmla="*/ 2675 w 4948"/>
                <a:gd name="T5" fmla="*/ 0 h 4921"/>
                <a:gd name="T6" fmla="*/ 2178 w 4948"/>
                <a:gd name="T7" fmla="*/ 391 h 4921"/>
                <a:gd name="T8" fmla="*/ 1696 w 4948"/>
                <a:gd name="T9" fmla="*/ 116 h 4921"/>
                <a:gd name="T10" fmla="*/ 1393 w 4948"/>
                <a:gd name="T11" fmla="*/ 677 h 4921"/>
                <a:gd name="T12" fmla="*/ 867 w 4948"/>
                <a:gd name="T13" fmla="*/ 579 h 4921"/>
                <a:gd name="T14" fmla="*/ 801 w 4948"/>
                <a:gd name="T15" fmla="*/ 1218 h 4921"/>
                <a:gd name="T16" fmla="*/ 245 w 4948"/>
                <a:gd name="T17" fmla="*/ 1374 h 4921"/>
                <a:gd name="T18" fmla="*/ 444 w 4948"/>
                <a:gd name="T19" fmla="*/ 1988 h 4921"/>
                <a:gd name="T20" fmla="*/ 0 w 4948"/>
                <a:gd name="T21" fmla="*/ 2260 h 4921"/>
                <a:gd name="T22" fmla="*/ 412 w 4948"/>
                <a:gd name="T23" fmla="*/ 2760 h 4921"/>
                <a:gd name="T24" fmla="*/ 109 w 4948"/>
                <a:gd name="T25" fmla="*/ 3210 h 4921"/>
                <a:gd name="T26" fmla="*/ 678 w 4948"/>
                <a:gd name="T27" fmla="*/ 3517 h 4921"/>
                <a:gd name="T28" fmla="*/ 582 w 4948"/>
                <a:gd name="T29" fmla="*/ 4059 h 4921"/>
                <a:gd name="T30" fmla="*/ 1221 w 4948"/>
                <a:gd name="T31" fmla="*/ 4127 h 4921"/>
                <a:gd name="T32" fmla="*/ 1322 w 4948"/>
                <a:gd name="T33" fmla="*/ 4647 h 4921"/>
                <a:gd name="T34" fmla="*/ 1934 w 4948"/>
                <a:gd name="T35" fmla="*/ 4479 h 4921"/>
                <a:gd name="T36" fmla="*/ 2273 w 4948"/>
                <a:gd name="T37" fmla="*/ 4921 h 4921"/>
                <a:gd name="T38" fmla="*/ 2768 w 4948"/>
                <a:gd name="T39" fmla="*/ 4536 h 4921"/>
                <a:gd name="T40" fmla="*/ 3252 w 4948"/>
                <a:gd name="T41" fmla="*/ 4805 h 4921"/>
                <a:gd name="T42" fmla="*/ 3558 w 4948"/>
                <a:gd name="T43" fmla="*/ 4267 h 4921"/>
                <a:gd name="T44" fmla="*/ 4081 w 4948"/>
                <a:gd name="T45" fmla="*/ 4342 h 4921"/>
                <a:gd name="T46" fmla="*/ 4165 w 4948"/>
                <a:gd name="T47" fmla="*/ 3735 h 4921"/>
                <a:gd name="T48" fmla="*/ 4703 w 4948"/>
                <a:gd name="T49" fmla="*/ 3547 h 4921"/>
                <a:gd name="T50" fmla="*/ 4540 w 4948"/>
                <a:gd name="T51" fmla="*/ 2959 h 4921"/>
                <a:gd name="T52" fmla="*/ 4948 w 4948"/>
                <a:gd name="T53" fmla="*/ 2661 h 4921"/>
                <a:gd name="T54" fmla="*/ 4580 w 4948"/>
                <a:gd name="T55" fmla="*/ 2173 h 4921"/>
                <a:gd name="T56" fmla="*/ 4839 w 4948"/>
                <a:gd name="T57" fmla="*/ 1711 h 4921"/>
                <a:gd name="T58" fmla="*/ 4310 w 4948"/>
                <a:gd name="T59" fmla="*/ 1399 h 4921"/>
                <a:gd name="T60" fmla="*/ 4366 w 4948"/>
                <a:gd name="T61" fmla="*/ 862 h 4921"/>
                <a:gd name="T62" fmla="*/ 3752 w 4948"/>
                <a:gd name="T63" fmla="*/ 781 h 4921"/>
                <a:gd name="T64" fmla="*/ 3626 w 4948"/>
                <a:gd name="T65" fmla="*/ 274 h 4921"/>
                <a:gd name="T66" fmla="*/ 3022 w 4948"/>
                <a:gd name="T67" fmla="*/ 433 h 4921"/>
                <a:gd name="T68" fmla="*/ 2675 w 4948"/>
                <a:gd name="T69" fmla="*/ 0 h 4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48" h="4921">
                  <a:moveTo>
                    <a:pt x="4362" y="2461"/>
                  </a:moveTo>
                  <a:cubicBezTo>
                    <a:pt x="4362" y="3503"/>
                    <a:pt x="3517" y="4348"/>
                    <a:pt x="2474" y="4348"/>
                  </a:cubicBezTo>
                  <a:cubicBezTo>
                    <a:pt x="1431" y="4348"/>
                    <a:pt x="586" y="3503"/>
                    <a:pt x="586" y="2461"/>
                  </a:cubicBezTo>
                  <a:cubicBezTo>
                    <a:pt x="586" y="1418"/>
                    <a:pt x="1431" y="573"/>
                    <a:pt x="2474" y="573"/>
                  </a:cubicBezTo>
                  <a:cubicBezTo>
                    <a:pt x="3517" y="573"/>
                    <a:pt x="4362" y="1418"/>
                    <a:pt x="4362" y="2461"/>
                  </a:cubicBezTo>
                  <a:close/>
                  <a:moveTo>
                    <a:pt x="2675" y="0"/>
                  </a:moveTo>
                  <a:lnTo>
                    <a:pt x="2282" y="0"/>
                  </a:lnTo>
                  <a:lnTo>
                    <a:pt x="2178" y="391"/>
                  </a:lnTo>
                  <a:cubicBezTo>
                    <a:pt x="2097" y="403"/>
                    <a:pt x="2017" y="420"/>
                    <a:pt x="1939" y="441"/>
                  </a:cubicBezTo>
                  <a:lnTo>
                    <a:pt x="1696" y="116"/>
                  </a:lnTo>
                  <a:lnTo>
                    <a:pt x="1334" y="269"/>
                  </a:lnTo>
                  <a:lnTo>
                    <a:pt x="1393" y="677"/>
                  </a:lnTo>
                  <a:cubicBezTo>
                    <a:pt x="1334" y="713"/>
                    <a:pt x="1276" y="752"/>
                    <a:pt x="1221" y="794"/>
                  </a:cubicBezTo>
                  <a:lnTo>
                    <a:pt x="867" y="579"/>
                  </a:lnTo>
                  <a:lnTo>
                    <a:pt x="588" y="856"/>
                  </a:lnTo>
                  <a:lnTo>
                    <a:pt x="801" y="1218"/>
                  </a:lnTo>
                  <a:cubicBezTo>
                    <a:pt x="751" y="1286"/>
                    <a:pt x="704" y="1357"/>
                    <a:pt x="662" y="1431"/>
                  </a:cubicBezTo>
                  <a:lnTo>
                    <a:pt x="245" y="1374"/>
                  </a:lnTo>
                  <a:lnTo>
                    <a:pt x="101" y="1738"/>
                  </a:lnTo>
                  <a:lnTo>
                    <a:pt x="444" y="1988"/>
                  </a:lnTo>
                  <a:cubicBezTo>
                    <a:pt x="431" y="2045"/>
                    <a:pt x="420" y="2103"/>
                    <a:pt x="412" y="2161"/>
                  </a:cubicBezTo>
                  <a:lnTo>
                    <a:pt x="0" y="2260"/>
                  </a:lnTo>
                  <a:lnTo>
                    <a:pt x="0" y="2652"/>
                  </a:lnTo>
                  <a:lnTo>
                    <a:pt x="412" y="2760"/>
                  </a:lnTo>
                  <a:cubicBezTo>
                    <a:pt x="421" y="2829"/>
                    <a:pt x="435" y="2897"/>
                    <a:pt x="451" y="2963"/>
                  </a:cubicBezTo>
                  <a:lnTo>
                    <a:pt x="109" y="3210"/>
                  </a:lnTo>
                  <a:lnTo>
                    <a:pt x="259" y="3572"/>
                  </a:lnTo>
                  <a:lnTo>
                    <a:pt x="678" y="3517"/>
                  </a:lnTo>
                  <a:cubicBezTo>
                    <a:pt x="715" y="3581"/>
                    <a:pt x="756" y="3643"/>
                    <a:pt x="801" y="3703"/>
                  </a:cubicBezTo>
                  <a:lnTo>
                    <a:pt x="582" y="4059"/>
                  </a:lnTo>
                  <a:lnTo>
                    <a:pt x="861" y="4336"/>
                  </a:lnTo>
                  <a:lnTo>
                    <a:pt x="1221" y="4127"/>
                  </a:lnTo>
                  <a:cubicBezTo>
                    <a:pt x="1275" y="4168"/>
                    <a:pt x="1331" y="4206"/>
                    <a:pt x="1389" y="4242"/>
                  </a:cubicBezTo>
                  <a:lnTo>
                    <a:pt x="1322" y="4647"/>
                  </a:lnTo>
                  <a:lnTo>
                    <a:pt x="1684" y="4800"/>
                  </a:lnTo>
                  <a:lnTo>
                    <a:pt x="1934" y="4479"/>
                  </a:lnTo>
                  <a:cubicBezTo>
                    <a:pt x="2014" y="4500"/>
                    <a:pt x="2095" y="4518"/>
                    <a:pt x="2178" y="4531"/>
                  </a:cubicBezTo>
                  <a:lnTo>
                    <a:pt x="2273" y="4921"/>
                  </a:lnTo>
                  <a:lnTo>
                    <a:pt x="2667" y="4921"/>
                  </a:lnTo>
                  <a:lnTo>
                    <a:pt x="2768" y="4536"/>
                  </a:lnTo>
                  <a:cubicBezTo>
                    <a:pt x="2853" y="4525"/>
                    <a:pt x="2936" y="4510"/>
                    <a:pt x="3017" y="4489"/>
                  </a:cubicBezTo>
                  <a:lnTo>
                    <a:pt x="3252" y="4805"/>
                  </a:lnTo>
                  <a:lnTo>
                    <a:pt x="3614" y="4653"/>
                  </a:lnTo>
                  <a:lnTo>
                    <a:pt x="3558" y="4267"/>
                  </a:lnTo>
                  <a:cubicBezTo>
                    <a:pt x="3625" y="4229"/>
                    <a:pt x="3689" y="4187"/>
                    <a:pt x="3750" y="4141"/>
                  </a:cubicBezTo>
                  <a:lnTo>
                    <a:pt x="4081" y="4342"/>
                  </a:lnTo>
                  <a:lnTo>
                    <a:pt x="4360" y="4065"/>
                  </a:lnTo>
                  <a:lnTo>
                    <a:pt x="4165" y="3735"/>
                  </a:lnTo>
                  <a:cubicBezTo>
                    <a:pt x="4224" y="3659"/>
                    <a:pt x="4277" y="3579"/>
                    <a:pt x="4325" y="3495"/>
                  </a:cubicBezTo>
                  <a:lnTo>
                    <a:pt x="4703" y="3547"/>
                  </a:lnTo>
                  <a:lnTo>
                    <a:pt x="4847" y="3183"/>
                  </a:lnTo>
                  <a:lnTo>
                    <a:pt x="4540" y="2959"/>
                  </a:lnTo>
                  <a:cubicBezTo>
                    <a:pt x="4557" y="2891"/>
                    <a:pt x="4570" y="2821"/>
                    <a:pt x="4580" y="2749"/>
                  </a:cubicBezTo>
                  <a:lnTo>
                    <a:pt x="4948" y="2661"/>
                  </a:lnTo>
                  <a:lnTo>
                    <a:pt x="4948" y="2269"/>
                  </a:lnTo>
                  <a:lnTo>
                    <a:pt x="4580" y="2173"/>
                  </a:lnTo>
                  <a:cubicBezTo>
                    <a:pt x="4569" y="2091"/>
                    <a:pt x="4553" y="2011"/>
                    <a:pt x="4533" y="1932"/>
                  </a:cubicBezTo>
                  <a:lnTo>
                    <a:pt x="4839" y="1711"/>
                  </a:lnTo>
                  <a:lnTo>
                    <a:pt x="4690" y="1349"/>
                  </a:lnTo>
                  <a:lnTo>
                    <a:pt x="4310" y="1399"/>
                  </a:lnTo>
                  <a:cubicBezTo>
                    <a:pt x="4266" y="1326"/>
                    <a:pt x="4218" y="1255"/>
                    <a:pt x="4166" y="1188"/>
                  </a:cubicBezTo>
                  <a:lnTo>
                    <a:pt x="4366" y="862"/>
                  </a:lnTo>
                  <a:lnTo>
                    <a:pt x="4087" y="585"/>
                  </a:lnTo>
                  <a:lnTo>
                    <a:pt x="3752" y="781"/>
                  </a:lnTo>
                  <a:cubicBezTo>
                    <a:pt x="3691" y="736"/>
                    <a:pt x="3628" y="695"/>
                    <a:pt x="3563" y="656"/>
                  </a:cubicBezTo>
                  <a:lnTo>
                    <a:pt x="3626" y="274"/>
                  </a:lnTo>
                  <a:lnTo>
                    <a:pt x="3264" y="121"/>
                  </a:lnTo>
                  <a:lnTo>
                    <a:pt x="3022" y="433"/>
                  </a:lnTo>
                  <a:cubicBezTo>
                    <a:pt x="2939" y="412"/>
                    <a:pt x="2855" y="396"/>
                    <a:pt x="2769" y="385"/>
                  </a:cubicBezTo>
                  <a:lnTo>
                    <a:pt x="2675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794919" y="1863228"/>
              <a:ext cx="2779574" cy="2778248"/>
            </a:xfrm>
            <a:custGeom>
              <a:avLst/>
              <a:gdLst>
                <a:gd name="T0" fmla="*/ 1417 w 4950"/>
                <a:gd name="T1" fmla="*/ 4048 h 4943"/>
                <a:gd name="T2" fmla="*/ 3532 w 4950"/>
                <a:gd name="T3" fmla="*/ 895 h 4943"/>
                <a:gd name="T4" fmla="*/ 4021 w 4950"/>
                <a:gd name="T5" fmla="*/ 530 h 4943"/>
                <a:gd name="T6" fmla="*/ 3388 w 4950"/>
                <a:gd name="T7" fmla="*/ 577 h 4943"/>
                <a:gd name="T8" fmla="*/ 3139 w 4950"/>
                <a:gd name="T9" fmla="*/ 78 h 4943"/>
                <a:gd name="T10" fmla="*/ 2571 w 4950"/>
                <a:gd name="T11" fmla="*/ 376 h 4943"/>
                <a:gd name="T12" fmla="*/ 2187 w 4950"/>
                <a:gd name="T13" fmla="*/ 0 h 4943"/>
                <a:gd name="T14" fmla="*/ 1774 w 4950"/>
                <a:gd name="T15" fmla="*/ 496 h 4943"/>
                <a:gd name="T16" fmla="*/ 1222 w 4950"/>
                <a:gd name="T17" fmla="*/ 315 h 4943"/>
                <a:gd name="T18" fmla="*/ 1045 w 4950"/>
                <a:gd name="T19" fmla="*/ 940 h 4943"/>
                <a:gd name="T20" fmla="*/ 521 w 4950"/>
                <a:gd name="T21" fmla="*/ 918 h 4943"/>
                <a:gd name="T22" fmla="*/ 585 w 4950"/>
                <a:gd name="T23" fmla="*/ 1566 h 4943"/>
                <a:gd name="T24" fmla="*/ 80 w 4950"/>
                <a:gd name="T25" fmla="*/ 1772 h 4943"/>
                <a:gd name="T26" fmla="*/ 383 w 4950"/>
                <a:gd name="T27" fmla="*/ 2347 h 4943"/>
                <a:gd name="T28" fmla="*/ 0 w 4950"/>
                <a:gd name="T29" fmla="*/ 2746 h 4943"/>
                <a:gd name="T30" fmla="*/ 494 w 4950"/>
                <a:gd name="T31" fmla="*/ 3161 h 4943"/>
                <a:gd name="T32" fmla="*/ 287 w 4950"/>
                <a:gd name="T33" fmla="*/ 3652 h 4943"/>
                <a:gd name="T34" fmla="*/ 893 w 4950"/>
                <a:gd name="T35" fmla="*/ 3854 h 4943"/>
                <a:gd name="T36" fmla="*/ 928 w 4950"/>
                <a:gd name="T37" fmla="*/ 4413 h 4943"/>
                <a:gd name="T38" fmla="*/ 1557 w 4950"/>
                <a:gd name="T39" fmla="*/ 4369 h 4943"/>
                <a:gd name="T40" fmla="*/ 1810 w 4950"/>
                <a:gd name="T41" fmla="*/ 4865 h 4943"/>
                <a:gd name="T42" fmla="*/ 2368 w 4950"/>
                <a:gd name="T43" fmla="*/ 4588 h 4943"/>
                <a:gd name="T44" fmla="*/ 2762 w 4950"/>
                <a:gd name="T45" fmla="*/ 4943 h 4943"/>
                <a:gd name="T46" fmla="*/ 3173 w 4950"/>
                <a:gd name="T47" fmla="*/ 4483 h 4943"/>
                <a:gd name="T48" fmla="*/ 3727 w 4950"/>
                <a:gd name="T49" fmla="*/ 4628 h 4943"/>
                <a:gd name="T50" fmla="*/ 3920 w 4950"/>
                <a:gd name="T51" fmla="*/ 4046 h 4943"/>
                <a:gd name="T52" fmla="*/ 4428 w 4950"/>
                <a:gd name="T53" fmla="*/ 4025 h 4943"/>
                <a:gd name="T54" fmla="*/ 4394 w 4950"/>
                <a:gd name="T55" fmla="*/ 3412 h 4943"/>
                <a:gd name="T56" fmla="*/ 4869 w 4950"/>
                <a:gd name="T57" fmla="*/ 3171 h 4943"/>
                <a:gd name="T58" fmla="*/ 4602 w 4950"/>
                <a:gd name="T59" fmla="*/ 2614 h 4943"/>
                <a:gd name="T60" fmla="*/ 4950 w 4950"/>
                <a:gd name="T61" fmla="*/ 2197 h 4943"/>
                <a:gd name="T62" fmla="*/ 4483 w 4950"/>
                <a:gd name="T63" fmla="*/ 1784 h 4943"/>
                <a:gd name="T64" fmla="*/ 4662 w 4950"/>
                <a:gd name="T65" fmla="*/ 1291 h 4943"/>
                <a:gd name="T66" fmla="*/ 4068 w 4950"/>
                <a:gd name="T67" fmla="*/ 1085 h 4943"/>
                <a:gd name="T68" fmla="*/ 4021 w 4950"/>
                <a:gd name="T69" fmla="*/ 530 h 4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50" h="4943">
                  <a:moveTo>
                    <a:pt x="4051" y="3529"/>
                  </a:moveTo>
                  <a:cubicBezTo>
                    <a:pt x="3467" y="4400"/>
                    <a:pt x="2287" y="4632"/>
                    <a:pt x="1417" y="4048"/>
                  </a:cubicBezTo>
                  <a:cubicBezTo>
                    <a:pt x="546" y="3464"/>
                    <a:pt x="314" y="2284"/>
                    <a:pt x="898" y="1414"/>
                  </a:cubicBezTo>
                  <a:cubicBezTo>
                    <a:pt x="1482" y="543"/>
                    <a:pt x="2662" y="311"/>
                    <a:pt x="3532" y="895"/>
                  </a:cubicBezTo>
                  <a:cubicBezTo>
                    <a:pt x="4403" y="1479"/>
                    <a:pt x="4635" y="2659"/>
                    <a:pt x="4051" y="3529"/>
                  </a:cubicBezTo>
                  <a:close/>
                  <a:moveTo>
                    <a:pt x="4021" y="530"/>
                  </a:moveTo>
                  <a:lnTo>
                    <a:pt x="3693" y="309"/>
                  </a:lnTo>
                  <a:lnTo>
                    <a:pt x="3388" y="577"/>
                  </a:lnTo>
                  <a:cubicBezTo>
                    <a:pt x="3313" y="542"/>
                    <a:pt x="3236" y="511"/>
                    <a:pt x="3159" y="486"/>
                  </a:cubicBezTo>
                  <a:lnTo>
                    <a:pt x="3139" y="78"/>
                  </a:lnTo>
                  <a:lnTo>
                    <a:pt x="2751" y="2"/>
                  </a:lnTo>
                  <a:lnTo>
                    <a:pt x="2571" y="376"/>
                  </a:lnTo>
                  <a:cubicBezTo>
                    <a:pt x="2502" y="373"/>
                    <a:pt x="2432" y="374"/>
                    <a:pt x="2362" y="378"/>
                  </a:cubicBezTo>
                  <a:lnTo>
                    <a:pt x="2187" y="0"/>
                  </a:lnTo>
                  <a:lnTo>
                    <a:pt x="1799" y="75"/>
                  </a:lnTo>
                  <a:lnTo>
                    <a:pt x="1774" y="496"/>
                  </a:lnTo>
                  <a:cubicBezTo>
                    <a:pt x="1694" y="525"/>
                    <a:pt x="1615" y="558"/>
                    <a:pt x="1539" y="597"/>
                  </a:cubicBezTo>
                  <a:lnTo>
                    <a:pt x="1222" y="315"/>
                  </a:lnTo>
                  <a:lnTo>
                    <a:pt x="898" y="539"/>
                  </a:lnTo>
                  <a:lnTo>
                    <a:pt x="1045" y="940"/>
                  </a:lnTo>
                  <a:cubicBezTo>
                    <a:pt x="1002" y="980"/>
                    <a:pt x="960" y="1022"/>
                    <a:pt x="920" y="1066"/>
                  </a:cubicBezTo>
                  <a:lnTo>
                    <a:pt x="521" y="918"/>
                  </a:lnTo>
                  <a:lnTo>
                    <a:pt x="302" y="1245"/>
                  </a:lnTo>
                  <a:lnTo>
                    <a:pt x="585" y="1566"/>
                  </a:lnTo>
                  <a:cubicBezTo>
                    <a:pt x="555" y="1629"/>
                    <a:pt x="528" y="1693"/>
                    <a:pt x="504" y="1758"/>
                  </a:cubicBezTo>
                  <a:lnTo>
                    <a:pt x="80" y="1772"/>
                  </a:lnTo>
                  <a:lnTo>
                    <a:pt x="2" y="2158"/>
                  </a:lnTo>
                  <a:lnTo>
                    <a:pt x="383" y="2347"/>
                  </a:lnTo>
                  <a:cubicBezTo>
                    <a:pt x="378" y="2422"/>
                    <a:pt x="378" y="2496"/>
                    <a:pt x="381" y="2571"/>
                  </a:cubicBezTo>
                  <a:lnTo>
                    <a:pt x="0" y="2746"/>
                  </a:lnTo>
                  <a:lnTo>
                    <a:pt x="77" y="3133"/>
                  </a:lnTo>
                  <a:lnTo>
                    <a:pt x="494" y="3161"/>
                  </a:lnTo>
                  <a:cubicBezTo>
                    <a:pt x="517" y="3225"/>
                    <a:pt x="542" y="3289"/>
                    <a:pt x="570" y="3351"/>
                  </a:cubicBezTo>
                  <a:lnTo>
                    <a:pt x="287" y="3652"/>
                  </a:lnTo>
                  <a:lnTo>
                    <a:pt x="504" y="3982"/>
                  </a:lnTo>
                  <a:lnTo>
                    <a:pt x="893" y="3854"/>
                  </a:lnTo>
                  <a:cubicBezTo>
                    <a:pt x="947" y="3917"/>
                    <a:pt x="1005" y="3977"/>
                    <a:pt x="1067" y="4034"/>
                  </a:cubicBezTo>
                  <a:lnTo>
                    <a:pt x="928" y="4413"/>
                  </a:lnTo>
                  <a:lnTo>
                    <a:pt x="1257" y="4634"/>
                  </a:lnTo>
                  <a:lnTo>
                    <a:pt x="1557" y="4369"/>
                  </a:lnTo>
                  <a:cubicBezTo>
                    <a:pt x="1634" y="4408"/>
                    <a:pt x="1712" y="4441"/>
                    <a:pt x="1791" y="4470"/>
                  </a:cubicBezTo>
                  <a:lnTo>
                    <a:pt x="1810" y="4865"/>
                  </a:lnTo>
                  <a:lnTo>
                    <a:pt x="2199" y="4941"/>
                  </a:lnTo>
                  <a:lnTo>
                    <a:pt x="2368" y="4588"/>
                  </a:lnTo>
                  <a:cubicBezTo>
                    <a:pt x="2445" y="4593"/>
                    <a:pt x="2522" y="4594"/>
                    <a:pt x="2599" y="4590"/>
                  </a:cubicBezTo>
                  <a:lnTo>
                    <a:pt x="2762" y="4943"/>
                  </a:lnTo>
                  <a:lnTo>
                    <a:pt x="3150" y="4868"/>
                  </a:lnTo>
                  <a:lnTo>
                    <a:pt x="3173" y="4483"/>
                  </a:lnTo>
                  <a:cubicBezTo>
                    <a:pt x="3264" y="4452"/>
                    <a:pt x="3354" y="4416"/>
                    <a:pt x="3440" y="4373"/>
                  </a:cubicBezTo>
                  <a:lnTo>
                    <a:pt x="3727" y="4628"/>
                  </a:lnTo>
                  <a:lnTo>
                    <a:pt x="4051" y="4404"/>
                  </a:lnTo>
                  <a:lnTo>
                    <a:pt x="3920" y="4046"/>
                  </a:lnTo>
                  <a:cubicBezTo>
                    <a:pt x="3973" y="3998"/>
                    <a:pt x="4023" y="3947"/>
                    <a:pt x="4071" y="3893"/>
                  </a:cubicBezTo>
                  <a:lnTo>
                    <a:pt x="4428" y="4025"/>
                  </a:lnTo>
                  <a:lnTo>
                    <a:pt x="4648" y="3698"/>
                  </a:lnTo>
                  <a:lnTo>
                    <a:pt x="4394" y="3412"/>
                  </a:lnTo>
                  <a:cubicBezTo>
                    <a:pt x="4431" y="3337"/>
                    <a:pt x="4463" y="3261"/>
                    <a:pt x="4489" y="3183"/>
                  </a:cubicBezTo>
                  <a:lnTo>
                    <a:pt x="4869" y="3171"/>
                  </a:lnTo>
                  <a:lnTo>
                    <a:pt x="4947" y="2785"/>
                  </a:lnTo>
                  <a:lnTo>
                    <a:pt x="4602" y="2614"/>
                  </a:lnTo>
                  <a:cubicBezTo>
                    <a:pt x="4607" y="2528"/>
                    <a:pt x="4606" y="2442"/>
                    <a:pt x="4601" y="2357"/>
                  </a:cubicBezTo>
                  <a:lnTo>
                    <a:pt x="4950" y="2197"/>
                  </a:lnTo>
                  <a:lnTo>
                    <a:pt x="4872" y="1810"/>
                  </a:lnTo>
                  <a:lnTo>
                    <a:pt x="4483" y="1784"/>
                  </a:lnTo>
                  <a:cubicBezTo>
                    <a:pt x="4457" y="1713"/>
                    <a:pt x="4427" y="1643"/>
                    <a:pt x="4395" y="1575"/>
                  </a:cubicBezTo>
                  <a:lnTo>
                    <a:pt x="4662" y="1291"/>
                  </a:lnTo>
                  <a:lnTo>
                    <a:pt x="4445" y="960"/>
                  </a:lnTo>
                  <a:lnTo>
                    <a:pt x="4068" y="1085"/>
                  </a:lnTo>
                  <a:cubicBezTo>
                    <a:pt x="4011" y="1022"/>
                    <a:pt x="3949" y="961"/>
                    <a:pt x="3884" y="904"/>
                  </a:cubicBezTo>
                  <a:lnTo>
                    <a:pt x="4021" y="53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>
                <a:spcBef>
                  <a:spcPct val="20000"/>
                </a:spcBef>
                <a:buChar char="•"/>
              </a:pPr>
              <a:endParaRPr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3207045" y="1403662"/>
              <a:ext cx="1058725" cy="1058725"/>
            </a:xfrm>
            <a:custGeom>
              <a:avLst/>
              <a:gdLst>
                <a:gd name="T0" fmla="*/ 922 w 1572"/>
                <a:gd name="T1" fmla="*/ 186 h 1571"/>
                <a:gd name="T2" fmla="*/ 637 w 1572"/>
                <a:gd name="T3" fmla="*/ 1382 h 1571"/>
                <a:gd name="T4" fmla="*/ 541 w 1572"/>
                <a:gd name="T5" fmla="*/ 1535 h 1571"/>
                <a:gd name="T6" fmla="*/ 724 w 1572"/>
                <a:gd name="T7" fmla="*/ 1451 h 1571"/>
                <a:gd name="T8" fmla="*/ 852 w 1572"/>
                <a:gd name="T9" fmla="*/ 1571 h 1571"/>
                <a:gd name="T10" fmla="*/ 988 w 1572"/>
                <a:gd name="T11" fmla="*/ 1420 h 1571"/>
                <a:gd name="T12" fmla="*/ 1143 w 1572"/>
                <a:gd name="T13" fmla="*/ 1489 h 1571"/>
                <a:gd name="T14" fmla="*/ 1211 w 1572"/>
                <a:gd name="T15" fmla="*/ 1295 h 1571"/>
                <a:gd name="T16" fmla="*/ 1394 w 1572"/>
                <a:gd name="T17" fmla="*/ 1288 h 1571"/>
                <a:gd name="T18" fmla="*/ 1378 w 1572"/>
                <a:gd name="T19" fmla="*/ 1082 h 1571"/>
                <a:gd name="T20" fmla="*/ 1536 w 1572"/>
                <a:gd name="T21" fmla="*/ 1031 h 1571"/>
                <a:gd name="T22" fmla="*/ 1445 w 1572"/>
                <a:gd name="T23" fmla="*/ 845 h 1571"/>
                <a:gd name="T24" fmla="*/ 1572 w 1572"/>
                <a:gd name="T25" fmla="*/ 727 h 1571"/>
                <a:gd name="T26" fmla="*/ 1419 w 1572"/>
                <a:gd name="T27" fmla="*/ 590 h 1571"/>
                <a:gd name="T28" fmla="*/ 1489 w 1572"/>
                <a:gd name="T29" fmla="*/ 429 h 1571"/>
                <a:gd name="T30" fmla="*/ 1297 w 1572"/>
                <a:gd name="T31" fmla="*/ 361 h 1571"/>
                <a:gd name="T32" fmla="*/ 1304 w 1572"/>
                <a:gd name="T33" fmla="*/ 191 h 1571"/>
                <a:gd name="T34" fmla="*/ 1103 w 1572"/>
                <a:gd name="T35" fmla="*/ 199 h 1571"/>
                <a:gd name="T36" fmla="*/ 1031 w 1572"/>
                <a:gd name="T37" fmla="*/ 36 h 1571"/>
                <a:gd name="T38" fmla="*/ 849 w 1572"/>
                <a:gd name="T39" fmla="*/ 119 h 1571"/>
                <a:gd name="T40" fmla="*/ 720 w 1572"/>
                <a:gd name="T41" fmla="*/ 0 h 1571"/>
                <a:gd name="T42" fmla="*/ 585 w 1572"/>
                <a:gd name="T43" fmla="*/ 144 h 1571"/>
                <a:gd name="T44" fmla="*/ 429 w 1572"/>
                <a:gd name="T45" fmla="*/ 83 h 1571"/>
                <a:gd name="T46" fmla="*/ 358 w 1572"/>
                <a:gd name="T47" fmla="*/ 265 h 1571"/>
                <a:gd name="T48" fmla="*/ 178 w 1572"/>
                <a:gd name="T49" fmla="*/ 284 h 1571"/>
                <a:gd name="T50" fmla="*/ 185 w 1572"/>
                <a:gd name="T51" fmla="*/ 478 h 1571"/>
                <a:gd name="T52" fmla="*/ 37 w 1572"/>
                <a:gd name="T53" fmla="*/ 541 h 1571"/>
                <a:gd name="T54" fmla="*/ 114 w 1572"/>
                <a:gd name="T55" fmla="*/ 720 h 1571"/>
                <a:gd name="T56" fmla="*/ 0 w 1572"/>
                <a:gd name="T57" fmla="*/ 844 h 1571"/>
                <a:gd name="T58" fmla="*/ 140 w 1572"/>
                <a:gd name="T59" fmla="*/ 980 h 1571"/>
                <a:gd name="T60" fmla="*/ 83 w 1572"/>
                <a:gd name="T61" fmla="*/ 1143 h 1571"/>
                <a:gd name="T62" fmla="*/ 267 w 1572"/>
                <a:gd name="T63" fmla="*/ 1213 h 1571"/>
                <a:gd name="T64" fmla="*/ 268 w 1572"/>
                <a:gd name="T65" fmla="*/ 1380 h 1571"/>
                <a:gd name="T66" fmla="*/ 466 w 1572"/>
                <a:gd name="T67" fmla="*/ 1375 h 1571"/>
                <a:gd name="T68" fmla="*/ 541 w 1572"/>
                <a:gd name="T69" fmla="*/ 1535 h 1571"/>
                <a:gd name="T70" fmla="*/ 786 w 1572"/>
                <a:gd name="T71" fmla="*/ 952 h 1571"/>
                <a:gd name="T72" fmla="*/ 1215 w 1572"/>
                <a:gd name="T73" fmla="*/ 932 h 1571"/>
                <a:gd name="T74" fmla="*/ 768 w 1572"/>
                <a:gd name="T75" fmla="*/ 1296 h 1571"/>
                <a:gd name="T76" fmla="*/ 560 w 1572"/>
                <a:gd name="T77" fmla="*/ 1247 h 1571"/>
                <a:gd name="T78" fmla="*/ 339 w 1572"/>
                <a:gd name="T79" fmla="*/ 723 h 1571"/>
                <a:gd name="T80" fmla="*/ 698 w 1572"/>
                <a:gd name="T81" fmla="*/ 931 h 1571"/>
                <a:gd name="T82" fmla="*/ 560 w 1572"/>
                <a:gd name="T83" fmla="*/ 1247 h 1571"/>
                <a:gd name="T84" fmla="*/ 881 w 1572"/>
                <a:gd name="T85" fmla="*/ 808 h 1571"/>
                <a:gd name="T86" fmla="*/ 678 w 1572"/>
                <a:gd name="T87" fmla="*/ 760 h 1571"/>
                <a:gd name="T88" fmla="*/ 354 w 1572"/>
                <a:gd name="T89" fmla="*/ 633 h 1571"/>
                <a:gd name="T90" fmla="*/ 798 w 1572"/>
                <a:gd name="T91" fmla="*/ 272 h 1571"/>
                <a:gd name="T92" fmla="*/ 773 w 1572"/>
                <a:gd name="T93" fmla="*/ 616 h 1571"/>
                <a:gd name="T94" fmla="*/ 354 w 1572"/>
                <a:gd name="T95" fmla="*/ 633 h 1571"/>
                <a:gd name="T96" fmla="*/ 1292 w 1572"/>
                <a:gd name="T97" fmla="*/ 804 h 1571"/>
                <a:gd name="T98" fmla="*/ 947 w 1572"/>
                <a:gd name="T99" fmla="*/ 775 h 1571"/>
                <a:gd name="T100" fmla="*/ 929 w 1572"/>
                <a:gd name="T101" fmla="*/ 353 h 1571"/>
                <a:gd name="T102" fmla="*/ 1344 w 1572"/>
                <a:gd name="T103" fmla="*/ 919 h 1571"/>
                <a:gd name="T104" fmla="*/ 215 w 1572"/>
                <a:gd name="T105" fmla="*/ 649 h 1571"/>
                <a:gd name="T106" fmla="*/ 1344 w 1572"/>
                <a:gd name="T107" fmla="*/ 919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2" h="1571">
                  <a:moveTo>
                    <a:pt x="181" y="641"/>
                  </a:moveTo>
                  <a:cubicBezTo>
                    <a:pt x="260" y="311"/>
                    <a:pt x="592" y="107"/>
                    <a:pt x="922" y="186"/>
                  </a:cubicBezTo>
                  <a:cubicBezTo>
                    <a:pt x="1253" y="265"/>
                    <a:pt x="1457" y="597"/>
                    <a:pt x="1378" y="927"/>
                  </a:cubicBezTo>
                  <a:cubicBezTo>
                    <a:pt x="1299" y="1257"/>
                    <a:pt x="967" y="1461"/>
                    <a:pt x="637" y="1382"/>
                  </a:cubicBezTo>
                  <a:cubicBezTo>
                    <a:pt x="306" y="1303"/>
                    <a:pt x="102" y="971"/>
                    <a:pt x="181" y="641"/>
                  </a:cubicBezTo>
                  <a:close/>
                  <a:moveTo>
                    <a:pt x="541" y="1535"/>
                  </a:moveTo>
                  <a:lnTo>
                    <a:pt x="663" y="1564"/>
                  </a:lnTo>
                  <a:lnTo>
                    <a:pt x="724" y="1451"/>
                  </a:lnTo>
                  <a:cubicBezTo>
                    <a:pt x="750" y="1453"/>
                    <a:pt x="776" y="1453"/>
                    <a:pt x="802" y="1452"/>
                  </a:cubicBezTo>
                  <a:lnTo>
                    <a:pt x="852" y="1571"/>
                  </a:lnTo>
                  <a:lnTo>
                    <a:pt x="976" y="1551"/>
                  </a:lnTo>
                  <a:lnTo>
                    <a:pt x="988" y="1420"/>
                  </a:lnTo>
                  <a:cubicBezTo>
                    <a:pt x="1009" y="1413"/>
                    <a:pt x="1029" y="1405"/>
                    <a:pt x="1049" y="1396"/>
                  </a:cubicBezTo>
                  <a:lnTo>
                    <a:pt x="1143" y="1489"/>
                  </a:lnTo>
                  <a:lnTo>
                    <a:pt x="1249" y="1423"/>
                  </a:lnTo>
                  <a:lnTo>
                    <a:pt x="1211" y="1295"/>
                  </a:lnTo>
                  <a:cubicBezTo>
                    <a:pt x="1231" y="1278"/>
                    <a:pt x="1251" y="1259"/>
                    <a:pt x="1269" y="1239"/>
                  </a:cubicBezTo>
                  <a:lnTo>
                    <a:pt x="1394" y="1288"/>
                  </a:lnTo>
                  <a:lnTo>
                    <a:pt x="1465" y="1185"/>
                  </a:lnTo>
                  <a:lnTo>
                    <a:pt x="1378" y="1082"/>
                  </a:lnTo>
                  <a:cubicBezTo>
                    <a:pt x="1386" y="1066"/>
                    <a:pt x="1394" y="1048"/>
                    <a:pt x="1401" y="1031"/>
                  </a:cubicBezTo>
                  <a:lnTo>
                    <a:pt x="1536" y="1031"/>
                  </a:lnTo>
                  <a:lnTo>
                    <a:pt x="1565" y="909"/>
                  </a:lnTo>
                  <a:lnTo>
                    <a:pt x="1445" y="845"/>
                  </a:lnTo>
                  <a:cubicBezTo>
                    <a:pt x="1447" y="823"/>
                    <a:pt x="1448" y="801"/>
                    <a:pt x="1448" y="779"/>
                  </a:cubicBezTo>
                  <a:lnTo>
                    <a:pt x="1572" y="727"/>
                  </a:lnTo>
                  <a:lnTo>
                    <a:pt x="1553" y="604"/>
                  </a:lnTo>
                  <a:lnTo>
                    <a:pt x="1419" y="590"/>
                  </a:lnTo>
                  <a:cubicBezTo>
                    <a:pt x="1412" y="567"/>
                    <a:pt x="1405" y="545"/>
                    <a:pt x="1395" y="523"/>
                  </a:cubicBezTo>
                  <a:lnTo>
                    <a:pt x="1489" y="429"/>
                  </a:lnTo>
                  <a:lnTo>
                    <a:pt x="1424" y="322"/>
                  </a:lnTo>
                  <a:lnTo>
                    <a:pt x="1297" y="361"/>
                  </a:lnTo>
                  <a:cubicBezTo>
                    <a:pt x="1283" y="344"/>
                    <a:pt x="1269" y="328"/>
                    <a:pt x="1253" y="312"/>
                  </a:cubicBezTo>
                  <a:lnTo>
                    <a:pt x="1304" y="191"/>
                  </a:lnTo>
                  <a:lnTo>
                    <a:pt x="1204" y="117"/>
                  </a:lnTo>
                  <a:lnTo>
                    <a:pt x="1103" y="199"/>
                  </a:lnTo>
                  <a:cubicBezTo>
                    <a:pt x="1080" y="186"/>
                    <a:pt x="1056" y="174"/>
                    <a:pt x="1031" y="165"/>
                  </a:cubicBezTo>
                  <a:lnTo>
                    <a:pt x="1031" y="36"/>
                  </a:lnTo>
                  <a:lnTo>
                    <a:pt x="909" y="7"/>
                  </a:lnTo>
                  <a:lnTo>
                    <a:pt x="849" y="119"/>
                  </a:lnTo>
                  <a:cubicBezTo>
                    <a:pt x="822" y="116"/>
                    <a:pt x="795" y="115"/>
                    <a:pt x="769" y="115"/>
                  </a:cubicBezTo>
                  <a:lnTo>
                    <a:pt x="720" y="0"/>
                  </a:lnTo>
                  <a:lnTo>
                    <a:pt x="596" y="21"/>
                  </a:lnTo>
                  <a:lnTo>
                    <a:pt x="585" y="144"/>
                  </a:lnTo>
                  <a:cubicBezTo>
                    <a:pt x="562" y="152"/>
                    <a:pt x="539" y="160"/>
                    <a:pt x="516" y="169"/>
                  </a:cubicBezTo>
                  <a:lnTo>
                    <a:pt x="429" y="83"/>
                  </a:lnTo>
                  <a:lnTo>
                    <a:pt x="323" y="148"/>
                  </a:lnTo>
                  <a:lnTo>
                    <a:pt x="358" y="265"/>
                  </a:lnTo>
                  <a:cubicBezTo>
                    <a:pt x="334" y="284"/>
                    <a:pt x="312" y="305"/>
                    <a:pt x="291" y="328"/>
                  </a:cubicBezTo>
                  <a:lnTo>
                    <a:pt x="178" y="284"/>
                  </a:lnTo>
                  <a:lnTo>
                    <a:pt x="107" y="386"/>
                  </a:lnTo>
                  <a:lnTo>
                    <a:pt x="185" y="478"/>
                  </a:lnTo>
                  <a:cubicBezTo>
                    <a:pt x="175" y="498"/>
                    <a:pt x="165" y="519"/>
                    <a:pt x="157" y="540"/>
                  </a:cubicBezTo>
                  <a:lnTo>
                    <a:pt x="37" y="541"/>
                  </a:lnTo>
                  <a:lnTo>
                    <a:pt x="8" y="662"/>
                  </a:lnTo>
                  <a:lnTo>
                    <a:pt x="114" y="720"/>
                  </a:lnTo>
                  <a:cubicBezTo>
                    <a:pt x="111" y="746"/>
                    <a:pt x="110" y="772"/>
                    <a:pt x="111" y="798"/>
                  </a:cubicBezTo>
                  <a:lnTo>
                    <a:pt x="0" y="844"/>
                  </a:lnTo>
                  <a:lnTo>
                    <a:pt x="19" y="967"/>
                  </a:lnTo>
                  <a:lnTo>
                    <a:pt x="140" y="980"/>
                  </a:lnTo>
                  <a:cubicBezTo>
                    <a:pt x="148" y="1006"/>
                    <a:pt x="158" y="1031"/>
                    <a:pt x="169" y="1056"/>
                  </a:cubicBezTo>
                  <a:lnTo>
                    <a:pt x="83" y="1143"/>
                  </a:lnTo>
                  <a:lnTo>
                    <a:pt x="148" y="1249"/>
                  </a:lnTo>
                  <a:lnTo>
                    <a:pt x="267" y="1213"/>
                  </a:lnTo>
                  <a:cubicBezTo>
                    <a:pt x="282" y="1232"/>
                    <a:pt x="298" y="1249"/>
                    <a:pt x="316" y="1266"/>
                  </a:cubicBezTo>
                  <a:lnTo>
                    <a:pt x="268" y="1380"/>
                  </a:lnTo>
                  <a:lnTo>
                    <a:pt x="368" y="1454"/>
                  </a:lnTo>
                  <a:lnTo>
                    <a:pt x="466" y="1375"/>
                  </a:lnTo>
                  <a:cubicBezTo>
                    <a:pt x="490" y="1388"/>
                    <a:pt x="515" y="1399"/>
                    <a:pt x="541" y="1409"/>
                  </a:cubicBezTo>
                  <a:lnTo>
                    <a:pt x="541" y="1535"/>
                  </a:lnTo>
                  <a:close/>
                  <a:moveTo>
                    <a:pt x="720" y="1228"/>
                  </a:moveTo>
                  <a:cubicBezTo>
                    <a:pt x="729" y="1190"/>
                    <a:pt x="786" y="952"/>
                    <a:pt x="786" y="952"/>
                  </a:cubicBezTo>
                  <a:cubicBezTo>
                    <a:pt x="845" y="950"/>
                    <a:pt x="899" y="916"/>
                    <a:pt x="927" y="863"/>
                  </a:cubicBezTo>
                  <a:cubicBezTo>
                    <a:pt x="927" y="863"/>
                    <a:pt x="1174" y="922"/>
                    <a:pt x="1215" y="932"/>
                  </a:cubicBezTo>
                  <a:cubicBezTo>
                    <a:pt x="1256" y="942"/>
                    <a:pt x="1258" y="966"/>
                    <a:pt x="1247" y="995"/>
                  </a:cubicBezTo>
                  <a:cubicBezTo>
                    <a:pt x="1162" y="1182"/>
                    <a:pt x="973" y="1301"/>
                    <a:pt x="768" y="1296"/>
                  </a:cubicBezTo>
                  <a:cubicBezTo>
                    <a:pt x="727" y="1296"/>
                    <a:pt x="711" y="1266"/>
                    <a:pt x="720" y="1228"/>
                  </a:cubicBezTo>
                  <a:close/>
                  <a:moveTo>
                    <a:pt x="560" y="1247"/>
                  </a:moveTo>
                  <a:cubicBezTo>
                    <a:pt x="379" y="1162"/>
                    <a:pt x="265" y="978"/>
                    <a:pt x="267" y="779"/>
                  </a:cubicBezTo>
                  <a:cubicBezTo>
                    <a:pt x="267" y="734"/>
                    <a:pt x="295" y="712"/>
                    <a:pt x="339" y="723"/>
                  </a:cubicBezTo>
                  <a:cubicBezTo>
                    <a:pt x="382" y="733"/>
                    <a:pt x="612" y="788"/>
                    <a:pt x="612" y="788"/>
                  </a:cubicBezTo>
                  <a:cubicBezTo>
                    <a:pt x="613" y="847"/>
                    <a:pt x="646" y="902"/>
                    <a:pt x="698" y="931"/>
                  </a:cubicBezTo>
                  <a:cubicBezTo>
                    <a:pt x="698" y="931"/>
                    <a:pt x="650" y="1133"/>
                    <a:pt x="635" y="1196"/>
                  </a:cubicBezTo>
                  <a:cubicBezTo>
                    <a:pt x="620" y="1259"/>
                    <a:pt x="593" y="1259"/>
                    <a:pt x="560" y="1247"/>
                  </a:cubicBezTo>
                  <a:close/>
                  <a:moveTo>
                    <a:pt x="804" y="682"/>
                  </a:moveTo>
                  <a:cubicBezTo>
                    <a:pt x="860" y="696"/>
                    <a:pt x="895" y="752"/>
                    <a:pt x="881" y="808"/>
                  </a:cubicBezTo>
                  <a:cubicBezTo>
                    <a:pt x="868" y="865"/>
                    <a:pt x="811" y="899"/>
                    <a:pt x="755" y="886"/>
                  </a:cubicBezTo>
                  <a:cubicBezTo>
                    <a:pt x="699" y="872"/>
                    <a:pt x="664" y="816"/>
                    <a:pt x="678" y="760"/>
                  </a:cubicBezTo>
                  <a:cubicBezTo>
                    <a:pt x="691" y="704"/>
                    <a:pt x="748" y="669"/>
                    <a:pt x="804" y="682"/>
                  </a:cubicBezTo>
                  <a:close/>
                  <a:moveTo>
                    <a:pt x="354" y="633"/>
                  </a:moveTo>
                  <a:cubicBezTo>
                    <a:pt x="312" y="623"/>
                    <a:pt x="306" y="584"/>
                    <a:pt x="320" y="557"/>
                  </a:cubicBezTo>
                  <a:cubicBezTo>
                    <a:pt x="409" y="377"/>
                    <a:pt x="597" y="264"/>
                    <a:pt x="798" y="272"/>
                  </a:cubicBezTo>
                  <a:cubicBezTo>
                    <a:pt x="832" y="272"/>
                    <a:pt x="849" y="298"/>
                    <a:pt x="840" y="336"/>
                  </a:cubicBezTo>
                  <a:cubicBezTo>
                    <a:pt x="831" y="373"/>
                    <a:pt x="773" y="616"/>
                    <a:pt x="773" y="616"/>
                  </a:cubicBezTo>
                  <a:cubicBezTo>
                    <a:pt x="716" y="619"/>
                    <a:pt x="663" y="650"/>
                    <a:pt x="634" y="700"/>
                  </a:cubicBezTo>
                  <a:cubicBezTo>
                    <a:pt x="634" y="700"/>
                    <a:pt x="396" y="643"/>
                    <a:pt x="354" y="633"/>
                  </a:cubicBezTo>
                  <a:close/>
                  <a:moveTo>
                    <a:pt x="1004" y="323"/>
                  </a:moveTo>
                  <a:cubicBezTo>
                    <a:pt x="1186" y="412"/>
                    <a:pt x="1300" y="601"/>
                    <a:pt x="1292" y="804"/>
                  </a:cubicBezTo>
                  <a:cubicBezTo>
                    <a:pt x="1289" y="830"/>
                    <a:pt x="1271" y="852"/>
                    <a:pt x="1236" y="844"/>
                  </a:cubicBezTo>
                  <a:cubicBezTo>
                    <a:pt x="1202" y="836"/>
                    <a:pt x="947" y="775"/>
                    <a:pt x="947" y="775"/>
                  </a:cubicBezTo>
                  <a:cubicBezTo>
                    <a:pt x="944" y="718"/>
                    <a:pt x="911" y="665"/>
                    <a:pt x="861" y="637"/>
                  </a:cubicBezTo>
                  <a:cubicBezTo>
                    <a:pt x="861" y="637"/>
                    <a:pt x="918" y="399"/>
                    <a:pt x="929" y="353"/>
                  </a:cubicBezTo>
                  <a:cubicBezTo>
                    <a:pt x="940" y="308"/>
                    <a:pt x="967" y="308"/>
                    <a:pt x="1004" y="323"/>
                  </a:cubicBezTo>
                  <a:close/>
                  <a:moveTo>
                    <a:pt x="1344" y="919"/>
                  </a:moveTo>
                  <a:cubicBezTo>
                    <a:pt x="1419" y="607"/>
                    <a:pt x="1226" y="294"/>
                    <a:pt x="914" y="219"/>
                  </a:cubicBezTo>
                  <a:cubicBezTo>
                    <a:pt x="602" y="145"/>
                    <a:pt x="289" y="337"/>
                    <a:pt x="215" y="649"/>
                  </a:cubicBezTo>
                  <a:cubicBezTo>
                    <a:pt x="140" y="961"/>
                    <a:pt x="332" y="1274"/>
                    <a:pt x="645" y="1349"/>
                  </a:cubicBezTo>
                  <a:cubicBezTo>
                    <a:pt x="956" y="1424"/>
                    <a:pt x="1270" y="1231"/>
                    <a:pt x="1344" y="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4637750" y="4711998"/>
              <a:ext cx="661902" cy="661902"/>
            </a:xfrm>
            <a:custGeom>
              <a:avLst/>
              <a:gdLst>
                <a:gd name="T0" fmla="*/ 577 w 983"/>
                <a:gd name="T1" fmla="*/ 116 h 982"/>
                <a:gd name="T2" fmla="*/ 398 w 983"/>
                <a:gd name="T3" fmla="*/ 864 h 982"/>
                <a:gd name="T4" fmla="*/ 338 w 983"/>
                <a:gd name="T5" fmla="*/ 959 h 982"/>
                <a:gd name="T6" fmla="*/ 453 w 983"/>
                <a:gd name="T7" fmla="*/ 907 h 982"/>
                <a:gd name="T8" fmla="*/ 533 w 983"/>
                <a:gd name="T9" fmla="*/ 982 h 982"/>
                <a:gd name="T10" fmla="*/ 618 w 983"/>
                <a:gd name="T11" fmla="*/ 887 h 982"/>
                <a:gd name="T12" fmla="*/ 715 w 983"/>
                <a:gd name="T13" fmla="*/ 930 h 982"/>
                <a:gd name="T14" fmla="*/ 757 w 983"/>
                <a:gd name="T15" fmla="*/ 809 h 982"/>
                <a:gd name="T16" fmla="*/ 871 w 983"/>
                <a:gd name="T17" fmla="*/ 805 h 982"/>
                <a:gd name="T18" fmla="*/ 862 w 983"/>
                <a:gd name="T19" fmla="*/ 676 h 982"/>
                <a:gd name="T20" fmla="*/ 960 w 983"/>
                <a:gd name="T21" fmla="*/ 644 h 982"/>
                <a:gd name="T22" fmla="*/ 904 w 983"/>
                <a:gd name="T23" fmla="*/ 528 h 982"/>
                <a:gd name="T24" fmla="*/ 983 w 983"/>
                <a:gd name="T25" fmla="*/ 454 h 982"/>
                <a:gd name="T26" fmla="*/ 887 w 983"/>
                <a:gd name="T27" fmla="*/ 369 h 982"/>
                <a:gd name="T28" fmla="*/ 931 w 983"/>
                <a:gd name="T29" fmla="*/ 268 h 982"/>
                <a:gd name="T30" fmla="*/ 811 w 983"/>
                <a:gd name="T31" fmla="*/ 225 h 982"/>
                <a:gd name="T32" fmla="*/ 815 w 983"/>
                <a:gd name="T33" fmla="*/ 119 h 982"/>
                <a:gd name="T34" fmla="*/ 689 w 983"/>
                <a:gd name="T35" fmla="*/ 124 h 982"/>
                <a:gd name="T36" fmla="*/ 644 w 983"/>
                <a:gd name="T37" fmla="*/ 22 h 982"/>
                <a:gd name="T38" fmla="*/ 531 w 983"/>
                <a:gd name="T39" fmla="*/ 74 h 982"/>
                <a:gd name="T40" fmla="*/ 450 w 983"/>
                <a:gd name="T41" fmla="*/ 0 h 982"/>
                <a:gd name="T42" fmla="*/ 366 w 983"/>
                <a:gd name="T43" fmla="*/ 90 h 982"/>
                <a:gd name="T44" fmla="*/ 268 w 983"/>
                <a:gd name="T45" fmla="*/ 51 h 982"/>
                <a:gd name="T46" fmla="*/ 224 w 983"/>
                <a:gd name="T47" fmla="*/ 165 h 982"/>
                <a:gd name="T48" fmla="*/ 111 w 983"/>
                <a:gd name="T49" fmla="*/ 177 h 982"/>
                <a:gd name="T50" fmla="*/ 116 w 983"/>
                <a:gd name="T51" fmla="*/ 299 h 982"/>
                <a:gd name="T52" fmla="*/ 23 w 983"/>
                <a:gd name="T53" fmla="*/ 338 h 982"/>
                <a:gd name="T54" fmla="*/ 71 w 983"/>
                <a:gd name="T55" fmla="*/ 450 h 982"/>
                <a:gd name="T56" fmla="*/ 0 w 983"/>
                <a:gd name="T57" fmla="*/ 527 h 982"/>
                <a:gd name="T58" fmla="*/ 88 w 983"/>
                <a:gd name="T59" fmla="*/ 612 h 982"/>
                <a:gd name="T60" fmla="*/ 52 w 983"/>
                <a:gd name="T61" fmla="*/ 714 h 982"/>
                <a:gd name="T62" fmla="*/ 167 w 983"/>
                <a:gd name="T63" fmla="*/ 758 h 982"/>
                <a:gd name="T64" fmla="*/ 168 w 983"/>
                <a:gd name="T65" fmla="*/ 862 h 982"/>
                <a:gd name="T66" fmla="*/ 292 w 983"/>
                <a:gd name="T67" fmla="*/ 859 h 982"/>
                <a:gd name="T68" fmla="*/ 338 w 983"/>
                <a:gd name="T69" fmla="*/ 959 h 982"/>
                <a:gd name="T70" fmla="*/ 491 w 983"/>
                <a:gd name="T71" fmla="*/ 595 h 982"/>
                <a:gd name="T72" fmla="*/ 759 w 983"/>
                <a:gd name="T73" fmla="*/ 582 h 982"/>
                <a:gd name="T74" fmla="*/ 480 w 983"/>
                <a:gd name="T75" fmla="*/ 810 h 982"/>
                <a:gd name="T76" fmla="*/ 350 w 983"/>
                <a:gd name="T77" fmla="*/ 779 h 982"/>
                <a:gd name="T78" fmla="*/ 212 w 983"/>
                <a:gd name="T79" fmla="*/ 451 h 982"/>
                <a:gd name="T80" fmla="*/ 436 w 983"/>
                <a:gd name="T81" fmla="*/ 582 h 982"/>
                <a:gd name="T82" fmla="*/ 350 w 983"/>
                <a:gd name="T83" fmla="*/ 779 h 982"/>
                <a:gd name="T84" fmla="*/ 551 w 983"/>
                <a:gd name="T85" fmla="*/ 505 h 982"/>
                <a:gd name="T86" fmla="*/ 424 w 983"/>
                <a:gd name="T87" fmla="*/ 475 h 982"/>
                <a:gd name="T88" fmla="*/ 222 w 983"/>
                <a:gd name="T89" fmla="*/ 396 h 982"/>
                <a:gd name="T90" fmla="*/ 499 w 983"/>
                <a:gd name="T91" fmla="*/ 170 h 982"/>
                <a:gd name="T92" fmla="*/ 483 w 983"/>
                <a:gd name="T93" fmla="*/ 385 h 982"/>
                <a:gd name="T94" fmla="*/ 222 w 983"/>
                <a:gd name="T95" fmla="*/ 396 h 982"/>
                <a:gd name="T96" fmla="*/ 808 w 983"/>
                <a:gd name="T97" fmla="*/ 503 h 982"/>
                <a:gd name="T98" fmla="*/ 592 w 983"/>
                <a:gd name="T99" fmla="*/ 484 h 982"/>
                <a:gd name="T100" fmla="*/ 581 w 983"/>
                <a:gd name="T101" fmla="*/ 221 h 982"/>
                <a:gd name="T102" fmla="*/ 841 w 983"/>
                <a:gd name="T103" fmla="*/ 574 h 982"/>
                <a:gd name="T104" fmla="*/ 134 w 983"/>
                <a:gd name="T105" fmla="*/ 406 h 982"/>
                <a:gd name="T106" fmla="*/ 841 w 983"/>
                <a:gd name="T107" fmla="*/ 57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3" h="982">
                  <a:moveTo>
                    <a:pt x="113" y="401"/>
                  </a:moveTo>
                  <a:cubicBezTo>
                    <a:pt x="163" y="194"/>
                    <a:pt x="370" y="67"/>
                    <a:pt x="577" y="116"/>
                  </a:cubicBezTo>
                  <a:cubicBezTo>
                    <a:pt x="783" y="165"/>
                    <a:pt x="911" y="373"/>
                    <a:pt x="861" y="579"/>
                  </a:cubicBezTo>
                  <a:cubicBezTo>
                    <a:pt x="812" y="786"/>
                    <a:pt x="605" y="913"/>
                    <a:pt x="398" y="864"/>
                  </a:cubicBezTo>
                  <a:cubicBezTo>
                    <a:pt x="191" y="815"/>
                    <a:pt x="64" y="607"/>
                    <a:pt x="113" y="401"/>
                  </a:cubicBezTo>
                  <a:close/>
                  <a:moveTo>
                    <a:pt x="338" y="959"/>
                  </a:moveTo>
                  <a:lnTo>
                    <a:pt x="414" y="978"/>
                  </a:lnTo>
                  <a:lnTo>
                    <a:pt x="453" y="907"/>
                  </a:lnTo>
                  <a:cubicBezTo>
                    <a:pt x="469" y="908"/>
                    <a:pt x="485" y="908"/>
                    <a:pt x="501" y="908"/>
                  </a:cubicBezTo>
                  <a:lnTo>
                    <a:pt x="533" y="982"/>
                  </a:lnTo>
                  <a:lnTo>
                    <a:pt x="610" y="969"/>
                  </a:lnTo>
                  <a:lnTo>
                    <a:pt x="618" y="887"/>
                  </a:lnTo>
                  <a:cubicBezTo>
                    <a:pt x="631" y="883"/>
                    <a:pt x="643" y="878"/>
                    <a:pt x="656" y="872"/>
                  </a:cubicBezTo>
                  <a:lnTo>
                    <a:pt x="715" y="930"/>
                  </a:lnTo>
                  <a:lnTo>
                    <a:pt x="781" y="890"/>
                  </a:lnTo>
                  <a:lnTo>
                    <a:pt x="757" y="809"/>
                  </a:lnTo>
                  <a:cubicBezTo>
                    <a:pt x="770" y="799"/>
                    <a:pt x="782" y="787"/>
                    <a:pt x="794" y="775"/>
                  </a:cubicBezTo>
                  <a:lnTo>
                    <a:pt x="871" y="805"/>
                  </a:lnTo>
                  <a:lnTo>
                    <a:pt x="916" y="741"/>
                  </a:lnTo>
                  <a:lnTo>
                    <a:pt x="862" y="676"/>
                  </a:lnTo>
                  <a:cubicBezTo>
                    <a:pt x="867" y="666"/>
                    <a:pt x="872" y="655"/>
                    <a:pt x="876" y="644"/>
                  </a:cubicBezTo>
                  <a:lnTo>
                    <a:pt x="960" y="644"/>
                  </a:lnTo>
                  <a:lnTo>
                    <a:pt x="978" y="568"/>
                  </a:lnTo>
                  <a:lnTo>
                    <a:pt x="904" y="528"/>
                  </a:lnTo>
                  <a:cubicBezTo>
                    <a:pt x="905" y="514"/>
                    <a:pt x="906" y="500"/>
                    <a:pt x="905" y="487"/>
                  </a:cubicBezTo>
                  <a:lnTo>
                    <a:pt x="983" y="454"/>
                  </a:lnTo>
                  <a:lnTo>
                    <a:pt x="971" y="377"/>
                  </a:lnTo>
                  <a:lnTo>
                    <a:pt x="887" y="369"/>
                  </a:lnTo>
                  <a:cubicBezTo>
                    <a:pt x="883" y="354"/>
                    <a:pt x="878" y="341"/>
                    <a:pt x="872" y="327"/>
                  </a:cubicBezTo>
                  <a:lnTo>
                    <a:pt x="931" y="268"/>
                  </a:lnTo>
                  <a:lnTo>
                    <a:pt x="890" y="201"/>
                  </a:lnTo>
                  <a:lnTo>
                    <a:pt x="811" y="225"/>
                  </a:lnTo>
                  <a:cubicBezTo>
                    <a:pt x="802" y="215"/>
                    <a:pt x="793" y="205"/>
                    <a:pt x="784" y="195"/>
                  </a:cubicBezTo>
                  <a:lnTo>
                    <a:pt x="815" y="119"/>
                  </a:lnTo>
                  <a:lnTo>
                    <a:pt x="753" y="73"/>
                  </a:lnTo>
                  <a:lnTo>
                    <a:pt x="689" y="124"/>
                  </a:lnTo>
                  <a:cubicBezTo>
                    <a:pt x="675" y="116"/>
                    <a:pt x="660" y="109"/>
                    <a:pt x="645" y="103"/>
                  </a:cubicBezTo>
                  <a:lnTo>
                    <a:pt x="644" y="22"/>
                  </a:lnTo>
                  <a:lnTo>
                    <a:pt x="568" y="4"/>
                  </a:lnTo>
                  <a:lnTo>
                    <a:pt x="531" y="74"/>
                  </a:lnTo>
                  <a:cubicBezTo>
                    <a:pt x="514" y="72"/>
                    <a:pt x="497" y="72"/>
                    <a:pt x="481" y="72"/>
                  </a:cubicBezTo>
                  <a:lnTo>
                    <a:pt x="450" y="0"/>
                  </a:lnTo>
                  <a:lnTo>
                    <a:pt x="373" y="13"/>
                  </a:lnTo>
                  <a:lnTo>
                    <a:pt x="366" y="90"/>
                  </a:lnTo>
                  <a:cubicBezTo>
                    <a:pt x="351" y="94"/>
                    <a:pt x="337" y="100"/>
                    <a:pt x="323" y="106"/>
                  </a:cubicBezTo>
                  <a:lnTo>
                    <a:pt x="268" y="51"/>
                  </a:lnTo>
                  <a:lnTo>
                    <a:pt x="202" y="92"/>
                  </a:lnTo>
                  <a:lnTo>
                    <a:pt x="224" y="165"/>
                  </a:lnTo>
                  <a:cubicBezTo>
                    <a:pt x="209" y="177"/>
                    <a:pt x="195" y="190"/>
                    <a:pt x="182" y="205"/>
                  </a:cubicBezTo>
                  <a:lnTo>
                    <a:pt x="111" y="177"/>
                  </a:lnTo>
                  <a:lnTo>
                    <a:pt x="67" y="241"/>
                  </a:lnTo>
                  <a:lnTo>
                    <a:pt x="116" y="299"/>
                  </a:lnTo>
                  <a:cubicBezTo>
                    <a:pt x="109" y="311"/>
                    <a:pt x="103" y="324"/>
                    <a:pt x="98" y="338"/>
                  </a:cubicBezTo>
                  <a:lnTo>
                    <a:pt x="23" y="338"/>
                  </a:lnTo>
                  <a:lnTo>
                    <a:pt x="5" y="414"/>
                  </a:lnTo>
                  <a:lnTo>
                    <a:pt x="71" y="450"/>
                  </a:lnTo>
                  <a:cubicBezTo>
                    <a:pt x="70" y="466"/>
                    <a:pt x="69" y="482"/>
                    <a:pt x="69" y="499"/>
                  </a:cubicBezTo>
                  <a:lnTo>
                    <a:pt x="0" y="527"/>
                  </a:lnTo>
                  <a:lnTo>
                    <a:pt x="12" y="605"/>
                  </a:lnTo>
                  <a:lnTo>
                    <a:pt x="88" y="612"/>
                  </a:lnTo>
                  <a:cubicBezTo>
                    <a:pt x="93" y="629"/>
                    <a:pt x="99" y="644"/>
                    <a:pt x="106" y="660"/>
                  </a:cubicBezTo>
                  <a:lnTo>
                    <a:pt x="52" y="714"/>
                  </a:lnTo>
                  <a:lnTo>
                    <a:pt x="93" y="781"/>
                  </a:lnTo>
                  <a:lnTo>
                    <a:pt x="167" y="758"/>
                  </a:lnTo>
                  <a:cubicBezTo>
                    <a:pt x="176" y="770"/>
                    <a:pt x="187" y="781"/>
                    <a:pt x="197" y="791"/>
                  </a:cubicBezTo>
                  <a:lnTo>
                    <a:pt x="168" y="862"/>
                  </a:lnTo>
                  <a:lnTo>
                    <a:pt x="230" y="909"/>
                  </a:lnTo>
                  <a:lnTo>
                    <a:pt x="292" y="859"/>
                  </a:lnTo>
                  <a:cubicBezTo>
                    <a:pt x="307" y="867"/>
                    <a:pt x="322" y="874"/>
                    <a:pt x="338" y="880"/>
                  </a:cubicBezTo>
                  <a:lnTo>
                    <a:pt x="338" y="959"/>
                  </a:lnTo>
                  <a:close/>
                  <a:moveTo>
                    <a:pt x="450" y="768"/>
                  </a:moveTo>
                  <a:cubicBezTo>
                    <a:pt x="456" y="744"/>
                    <a:pt x="491" y="595"/>
                    <a:pt x="491" y="595"/>
                  </a:cubicBezTo>
                  <a:cubicBezTo>
                    <a:pt x="529" y="593"/>
                    <a:pt x="562" y="572"/>
                    <a:pt x="580" y="539"/>
                  </a:cubicBezTo>
                  <a:cubicBezTo>
                    <a:pt x="580" y="539"/>
                    <a:pt x="734" y="576"/>
                    <a:pt x="759" y="582"/>
                  </a:cubicBezTo>
                  <a:cubicBezTo>
                    <a:pt x="785" y="588"/>
                    <a:pt x="787" y="604"/>
                    <a:pt x="779" y="622"/>
                  </a:cubicBezTo>
                  <a:cubicBezTo>
                    <a:pt x="727" y="739"/>
                    <a:pt x="608" y="813"/>
                    <a:pt x="480" y="810"/>
                  </a:cubicBezTo>
                  <a:cubicBezTo>
                    <a:pt x="454" y="810"/>
                    <a:pt x="444" y="791"/>
                    <a:pt x="450" y="768"/>
                  </a:cubicBezTo>
                  <a:close/>
                  <a:moveTo>
                    <a:pt x="350" y="779"/>
                  </a:moveTo>
                  <a:cubicBezTo>
                    <a:pt x="237" y="726"/>
                    <a:pt x="166" y="611"/>
                    <a:pt x="167" y="487"/>
                  </a:cubicBezTo>
                  <a:cubicBezTo>
                    <a:pt x="167" y="459"/>
                    <a:pt x="185" y="445"/>
                    <a:pt x="212" y="451"/>
                  </a:cubicBezTo>
                  <a:cubicBezTo>
                    <a:pt x="239" y="458"/>
                    <a:pt x="383" y="492"/>
                    <a:pt x="383" y="492"/>
                  </a:cubicBezTo>
                  <a:cubicBezTo>
                    <a:pt x="383" y="529"/>
                    <a:pt x="404" y="564"/>
                    <a:pt x="436" y="582"/>
                  </a:cubicBezTo>
                  <a:cubicBezTo>
                    <a:pt x="436" y="582"/>
                    <a:pt x="406" y="708"/>
                    <a:pt x="397" y="747"/>
                  </a:cubicBezTo>
                  <a:cubicBezTo>
                    <a:pt x="387" y="787"/>
                    <a:pt x="371" y="787"/>
                    <a:pt x="350" y="779"/>
                  </a:cubicBezTo>
                  <a:close/>
                  <a:moveTo>
                    <a:pt x="503" y="426"/>
                  </a:moveTo>
                  <a:cubicBezTo>
                    <a:pt x="538" y="435"/>
                    <a:pt x="559" y="470"/>
                    <a:pt x="551" y="505"/>
                  </a:cubicBezTo>
                  <a:cubicBezTo>
                    <a:pt x="543" y="540"/>
                    <a:pt x="507" y="562"/>
                    <a:pt x="472" y="554"/>
                  </a:cubicBezTo>
                  <a:cubicBezTo>
                    <a:pt x="437" y="545"/>
                    <a:pt x="415" y="510"/>
                    <a:pt x="424" y="475"/>
                  </a:cubicBezTo>
                  <a:cubicBezTo>
                    <a:pt x="432" y="440"/>
                    <a:pt x="467" y="418"/>
                    <a:pt x="503" y="426"/>
                  </a:cubicBezTo>
                  <a:close/>
                  <a:moveTo>
                    <a:pt x="222" y="396"/>
                  </a:moveTo>
                  <a:cubicBezTo>
                    <a:pt x="195" y="389"/>
                    <a:pt x="191" y="365"/>
                    <a:pt x="200" y="348"/>
                  </a:cubicBezTo>
                  <a:cubicBezTo>
                    <a:pt x="256" y="235"/>
                    <a:pt x="373" y="165"/>
                    <a:pt x="499" y="170"/>
                  </a:cubicBezTo>
                  <a:cubicBezTo>
                    <a:pt x="520" y="170"/>
                    <a:pt x="531" y="186"/>
                    <a:pt x="525" y="210"/>
                  </a:cubicBezTo>
                  <a:cubicBezTo>
                    <a:pt x="520" y="233"/>
                    <a:pt x="483" y="385"/>
                    <a:pt x="483" y="385"/>
                  </a:cubicBezTo>
                  <a:cubicBezTo>
                    <a:pt x="447" y="386"/>
                    <a:pt x="414" y="406"/>
                    <a:pt x="397" y="437"/>
                  </a:cubicBezTo>
                  <a:cubicBezTo>
                    <a:pt x="397" y="437"/>
                    <a:pt x="248" y="402"/>
                    <a:pt x="222" y="396"/>
                  </a:cubicBezTo>
                  <a:close/>
                  <a:moveTo>
                    <a:pt x="628" y="202"/>
                  </a:moveTo>
                  <a:cubicBezTo>
                    <a:pt x="741" y="257"/>
                    <a:pt x="813" y="376"/>
                    <a:pt x="808" y="503"/>
                  </a:cubicBezTo>
                  <a:cubicBezTo>
                    <a:pt x="806" y="518"/>
                    <a:pt x="795" y="533"/>
                    <a:pt x="773" y="527"/>
                  </a:cubicBezTo>
                  <a:cubicBezTo>
                    <a:pt x="751" y="522"/>
                    <a:pt x="592" y="484"/>
                    <a:pt x="592" y="484"/>
                  </a:cubicBezTo>
                  <a:cubicBezTo>
                    <a:pt x="590" y="448"/>
                    <a:pt x="570" y="416"/>
                    <a:pt x="538" y="398"/>
                  </a:cubicBezTo>
                  <a:cubicBezTo>
                    <a:pt x="538" y="398"/>
                    <a:pt x="574" y="249"/>
                    <a:pt x="581" y="221"/>
                  </a:cubicBezTo>
                  <a:cubicBezTo>
                    <a:pt x="588" y="192"/>
                    <a:pt x="605" y="192"/>
                    <a:pt x="628" y="202"/>
                  </a:cubicBezTo>
                  <a:close/>
                  <a:moveTo>
                    <a:pt x="841" y="574"/>
                  </a:moveTo>
                  <a:cubicBezTo>
                    <a:pt x="887" y="379"/>
                    <a:pt x="767" y="183"/>
                    <a:pt x="572" y="137"/>
                  </a:cubicBezTo>
                  <a:cubicBezTo>
                    <a:pt x="377" y="90"/>
                    <a:pt x="181" y="210"/>
                    <a:pt x="134" y="406"/>
                  </a:cubicBezTo>
                  <a:cubicBezTo>
                    <a:pt x="88" y="601"/>
                    <a:pt x="208" y="796"/>
                    <a:pt x="403" y="843"/>
                  </a:cubicBezTo>
                  <a:cubicBezTo>
                    <a:pt x="598" y="890"/>
                    <a:pt x="794" y="769"/>
                    <a:pt x="841" y="5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515152" y="4777661"/>
              <a:ext cx="560315" cy="561902"/>
            </a:xfrm>
            <a:custGeom>
              <a:avLst/>
              <a:gdLst>
                <a:gd name="T0" fmla="*/ 419 w 832"/>
                <a:gd name="T1" fmla="*/ 497 h 832"/>
                <a:gd name="T2" fmla="*/ 419 w 832"/>
                <a:gd name="T3" fmla="*/ 335 h 832"/>
                <a:gd name="T4" fmla="*/ 450 w 832"/>
                <a:gd name="T5" fmla="*/ 0 h 832"/>
                <a:gd name="T6" fmla="*/ 366 w 832"/>
                <a:gd name="T7" fmla="*/ 66 h 832"/>
                <a:gd name="T8" fmla="*/ 285 w 832"/>
                <a:gd name="T9" fmla="*/ 20 h 832"/>
                <a:gd name="T10" fmla="*/ 234 w 832"/>
                <a:gd name="T11" fmla="*/ 114 h 832"/>
                <a:gd name="T12" fmla="*/ 146 w 832"/>
                <a:gd name="T13" fmla="*/ 98 h 832"/>
                <a:gd name="T14" fmla="*/ 135 w 832"/>
                <a:gd name="T15" fmla="*/ 206 h 832"/>
                <a:gd name="T16" fmla="*/ 41 w 832"/>
                <a:gd name="T17" fmla="*/ 232 h 832"/>
                <a:gd name="T18" fmla="*/ 75 w 832"/>
                <a:gd name="T19" fmla="*/ 336 h 832"/>
                <a:gd name="T20" fmla="*/ 0 w 832"/>
                <a:gd name="T21" fmla="*/ 382 h 832"/>
                <a:gd name="T22" fmla="*/ 69 w 832"/>
                <a:gd name="T23" fmla="*/ 466 h 832"/>
                <a:gd name="T24" fmla="*/ 18 w 832"/>
                <a:gd name="T25" fmla="*/ 543 h 832"/>
                <a:gd name="T26" fmla="*/ 114 w 832"/>
                <a:gd name="T27" fmla="*/ 594 h 832"/>
                <a:gd name="T28" fmla="*/ 98 w 832"/>
                <a:gd name="T29" fmla="*/ 686 h 832"/>
                <a:gd name="T30" fmla="*/ 205 w 832"/>
                <a:gd name="T31" fmla="*/ 697 h 832"/>
                <a:gd name="T32" fmla="*/ 222 w 832"/>
                <a:gd name="T33" fmla="*/ 785 h 832"/>
                <a:gd name="T34" fmla="*/ 325 w 832"/>
                <a:gd name="T35" fmla="*/ 757 h 832"/>
                <a:gd name="T36" fmla="*/ 382 w 832"/>
                <a:gd name="T37" fmla="*/ 832 h 832"/>
                <a:gd name="T38" fmla="*/ 465 w 832"/>
                <a:gd name="T39" fmla="*/ 767 h 832"/>
                <a:gd name="T40" fmla="*/ 547 w 832"/>
                <a:gd name="T41" fmla="*/ 812 h 832"/>
                <a:gd name="T42" fmla="*/ 598 w 832"/>
                <a:gd name="T43" fmla="*/ 721 h 832"/>
                <a:gd name="T44" fmla="*/ 686 w 832"/>
                <a:gd name="T45" fmla="*/ 734 h 832"/>
                <a:gd name="T46" fmla="*/ 700 w 832"/>
                <a:gd name="T47" fmla="*/ 631 h 832"/>
                <a:gd name="T48" fmla="*/ 790 w 832"/>
                <a:gd name="T49" fmla="*/ 600 h 832"/>
                <a:gd name="T50" fmla="*/ 763 w 832"/>
                <a:gd name="T51" fmla="*/ 500 h 832"/>
                <a:gd name="T52" fmla="*/ 832 w 832"/>
                <a:gd name="T53" fmla="*/ 450 h 832"/>
                <a:gd name="T54" fmla="*/ 770 w 832"/>
                <a:gd name="T55" fmla="*/ 367 h 832"/>
                <a:gd name="T56" fmla="*/ 813 w 832"/>
                <a:gd name="T57" fmla="*/ 289 h 832"/>
                <a:gd name="T58" fmla="*/ 724 w 832"/>
                <a:gd name="T59" fmla="*/ 237 h 832"/>
                <a:gd name="T60" fmla="*/ 734 w 832"/>
                <a:gd name="T61" fmla="*/ 146 h 832"/>
                <a:gd name="T62" fmla="*/ 630 w 832"/>
                <a:gd name="T63" fmla="*/ 132 h 832"/>
                <a:gd name="T64" fmla="*/ 609 w 832"/>
                <a:gd name="T65" fmla="*/ 46 h 832"/>
                <a:gd name="T66" fmla="*/ 508 w 832"/>
                <a:gd name="T67" fmla="*/ 73 h 832"/>
                <a:gd name="T68" fmla="*/ 450 w 832"/>
                <a:gd name="T69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2" h="832">
                  <a:moveTo>
                    <a:pt x="501" y="416"/>
                  </a:moveTo>
                  <a:cubicBezTo>
                    <a:pt x="501" y="461"/>
                    <a:pt x="464" y="497"/>
                    <a:pt x="419" y="497"/>
                  </a:cubicBezTo>
                  <a:cubicBezTo>
                    <a:pt x="374" y="497"/>
                    <a:pt x="338" y="461"/>
                    <a:pt x="338" y="416"/>
                  </a:cubicBezTo>
                  <a:cubicBezTo>
                    <a:pt x="338" y="371"/>
                    <a:pt x="374" y="335"/>
                    <a:pt x="419" y="335"/>
                  </a:cubicBezTo>
                  <a:cubicBezTo>
                    <a:pt x="464" y="335"/>
                    <a:pt x="501" y="371"/>
                    <a:pt x="501" y="416"/>
                  </a:cubicBezTo>
                  <a:close/>
                  <a:moveTo>
                    <a:pt x="450" y="0"/>
                  </a:moveTo>
                  <a:lnTo>
                    <a:pt x="383" y="0"/>
                  </a:lnTo>
                  <a:lnTo>
                    <a:pt x="366" y="66"/>
                  </a:lnTo>
                  <a:cubicBezTo>
                    <a:pt x="352" y="68"/>
                    <a:pt x="339" y="71"/>
                    <a:pt x="326" y="75"/>
                  </a:cubicBezTo>
                  <a:lnTo>
                    <a:pt x="285" y="20"/>
                  </a:lnTo>
                  <a:lnTo>
                    <a:pt x="224" y="46"/>
                  </a:lnTo>
                  <a:lnTo>
                    <a:pt x="234" y="114"/>
                  </a:lnTo>
                  <a:cubicBezTo>
                    <a:pt x="224" y="121"/>
                    <a:pt x="214" y="127"/>
                    <a:pt x="205" y="134"/>
                  </a:cubicBezTo>
                  <a:lnTo>
                    <a:pt x="146" y="98"/>
                  </a:lnTo>
                  <a:lnTo>
                    <a:pt x="99" y="145"/>
                  </a:lnTo>
                  <a:lnTo>
                    <a:pt x="135" y="206"/>
                  </a:lnTo>
                  <a:cubicBezTo>
                    <a:pt x="126" y="217"/>
                    <a:pt x="118" y="229"/>
                    <a:pt x="111" y="242"/>
                  </a:cubicBezTo>
                  <a:lnTo>
                    <a:pt x="41" y="232"/>
                  </a:lnTo>
                  <a:lnTo>
                    <a:pt x="17" y="294"/>
                  </a:lnTo>
                  <a:lnTo>
                    <a:pt x="75" y="336"/>
                  </a:lnTo>
                  <a:cubicBezTo>
                    <a:pt x="72" y="346"/>
                    <a:pt x="71" y="355"/>
                    <a:pt x="69" y="365"/>
                  </a:cubicBezTo>
                  <a:lnTo>
                    <a:pt x="0" y="382"/>
                  </a:lnTo>
                  <a:lnTo>
                    <a:pt x="0" y="448"/>
                  </a:lnTo>
                  <a:lnTo>
                    <a:pt x="69" y="466"/>
                  </a:lnTo>
                  <a:cubicBezTo>
                    <a:pt x="71" y="478"/>
                    <a:pt x="73" y="490"/>
                    <a:pt x="76" y="501"/>
                  </a:cubicBezTo>
                  <a:lnTo>
                    <a:pt x="18" y="543"/>
                  </a:lnTo>
                  <a:lnTo>
                    <a:pt x="43" y="604"/>
                  </a:lnTo>
                  <a:lnTo>
                    <a:pt x="114" y="594"/>
                  </a:lnTo>
                  <a:cubicBezTo>
                    <a:pt x="120" y="605"/>
                    <a:pt x="127" y="616"/>
                    <a:pt x="135" y="626"/>
                  </a:cubicBezTo>
                  <a:lnTo>
                    <a:pt x="98" y="686"/>
                  </a:lnTo>
                  <a:lnTo>
                    <a:pt x="145" y="733"/>
                  </a:lnTo>
                  <a:lnTo>
                    <a:pt x="205" y="697"/>
                  </a:lnTo>
                  <a:cubicBezTo>
                    <a:pt x="214" y="704"/>
                    <a:pt x="224" y="711"/>
                    <a:pt x="233" y="717"/>
                  </a:cubicBezTo>
                  <a:lnTo>
                    <a:pt x="222" y="785"/>
                  </a:lnTo>
                  <a:lnTo>
                    <a:pt x="283" y="811"/>
                  </a:lnTo>
                  <a:lnTo>
                    <a:pt x="325" y="757"/>
                  </a:lnTo>
                  <a:cubicBezTo>
                    <a:pt x="338" y="761"/>
                    <a:pt x="352" y="764"/>
                    <a:pt x="366" y="766"/>
                  </a:cubicBezTo>
                  <a:lnTo>
                    <a:pt x="382" y="832"/>
                  </a:lnTo>
                  <a:lnTo>
                    <a:pt x="448" y="832"/>
                  </a:lnTo>
                  <a:lnTo>
                    <a:pt x="465" y="767"/>
                  </a:lnTo>
                  <a:cubicBezTo>
                    <a:pt x="479" y="765"/>
                    <a:pt x="493" y="762"/>
                    <a:pt x="507" y="759"/>
                  </a:cubicBezTo>
                  <a:lnTo>
                    <a:pt x="547" y="812"/>
                  </a:lnTo>
                  <a:lnTo>
                    <a:pt x="607" y="786"/>
                  </a:lnTo>
                  <a:lnTo>
                    <a:pt x="598" y="721"/>
                  </a:lnTo>
                  <a:cubicBezTo>
                    <a:pt x="609" y="715"/>
                    <a:pt x="620" y="708"/>
                    <a:pt x="630" y="700"/>
                  </a:cubicBezTo>
                  <a:lnTo>
                    <a:pt x="686" y="734"/>
                  </a:lnTo>
                  <a:lnTo>
                    <a:pt x="733" y="687"/>
                  </a:lnTo>
                  <a:lnTo>
                    <a:pt x="700" y="631"/>
                  </a:lnTo>
                  <a:cubicBezTo>
                    <a:pt x="710" y="618"/>
                    <a:pt x="719" y="605"/>
                    <a:pt x="727" y="591"/>
                  </a:cubicBezTo>
                  <a:lnTo>
                    <a:pt x="790" y="600"/>
                  </a:lnTo>
                  <a:lnTo>
                    <a:pt x="815" y="538"/>
                  </a:lnTo>
                  <a:lnTo>
                    <a:pt x="763" y="500"/>
                  </a:lnTo>
                  <a:cubicBezTo>
                    <a:pt x="766" y="489"/>
                    <a:pt x="768" y="477"/>
                    <a:pt x="770" y="465"/>
                  </a:cubicBezTo>
                  <a:lnTo>
                    <a:pt x="832" y="450"/>
                  </a:lnTo>
                  <a:lnTo>
                    <a:pt x="832" y="384"/>
                  </a:lnTo>
                  <a:lnTo>
                    <a:pt x="770" y="367"/>
                  </a:lnTo>
                  <a:cubicBezTo>
                    <a:pt x="768" y="353"/>
                    <a:pt x="765" y="340"/>
                    <a:pt x="762" y="327"/>
                  </a:cubicBezTo>
                  <a:lnTo>
                    <a:pt x="813" y="289"/>
                  </a:lnTo>
                  <a:lnTo>
                    <a:pt x="788" y="228"/>
                  </a:lnTo>
                  <a:lnTo>
                    <a:pt x="724" y="237"/>
                  </a:lnTo>
                  <a:cubicBezTo>
                    <a:pt x="717" y="224"/>
                    <a:pt x="709" y="212"/>
                    <a:pt x="700" y="201"/>
                  </a:cubicBezTo>
                  <a:lnTo>
                    <a:pt x="734" y="146"/>
                  </a:lnTo>
                  <a:lnTo>
                    <a:pt x="687" y="99"/>
                  </a:lnTo>
                  <a:lnTo>
                    <a:pt x="630" y="132"/>
                  </a:lnTo>
                  <a:cubicBezTo>
                    <a:pt x="620" y="124"/>
                    <a:pt x="610" y="117"/>
                    <a:pt x="599" y="111"/>
                  </a:cubicBezTo>
                  <a:lnTo>
                    <a:pt x="609" y="46"/>
                  </a:lnTo>
                  <a:lnTo>
                    <a:pt x="549" y="21"/>
                  </a:lnTo>
                  <a:lnTo>
                    <a:pt x="508" y="73"/>
                  </a:lnTo>
                  <a:cubicBezTo>
                    <a:pt x="494" y="70"/>
                    <a:pt x="480" y="67"/>
                    <a:pt x="465" y="65"/>
                  </a:cubicBezTo>
                  <a:lnTo>
                    <a:pt x="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076405" y="4120271"/>
              <a:ext cx="1282533" cy="1284121"/>
            </a:xfrm>
            <a:custGeom>
              <a:avLst/>
              <a:gdLst>
                <a:gd name="T0" fmla="*/ 586 w 1904"/>
                <a:gd name="T1" fmla="*/ 324 h 1906"/>
                <a:gd name="T2" fmla="*/ 1811 w 1904"/>
                <a:gd name="T3" fmla="*/ 543 h 1906"/>
                <a:gd name="T4" fmla="*/ 1521 w 1904"/>
                <a:gd name="T5" fmla="*/ 383 h 1906"/>
                <a:gd name="T6" fmla="*/ 1337 w 1904"/>
                <a:gd name="T7" fmla="*/ 247 h 1906"/>
                <a:gd name="T8" fmla="*/ 1121 w 1904"/>
                <a:gd name="T9" fmla="*/ 14 h 1906"/>
                <a:gd name="T10" fmla="*/ 882 w 1904"/>
                <a:gd name="T11" fmla="*/ 0 h 1906"/>
                <a:gd name="T12" fmla="*/ 652 w 1904"/>
                <a:gd name="T13" fmla="*/ 208 h 1906"/>
                <a:gd name="T14" fmla="*/ 453 w 1904"/>
                <a:gd name="T15" fmla="*/ 324 h 1906"/>
                <a:gd name="T16" fmla="*/ 152 w 1904"/>
                <a:gd name="T17" fmla="*/ 431 h 1906"/>
                <a:gd name="T18" fmla="*/ 53 w 1904"/>
                <a:gd name="T19" fmla="*/ 633 h 1906"/>
                <a:gd name="T20" fmla="*/ 148 w 1904"/>
                <a:gd name="T21" fmla="*/ 937 h 1906"/>
                <a:gd name="T22" fmla="*/ 175 w 1904"/>
                <a:gd name="T23" fmla="*/ 1165 h 1906"/>
                <a:gd name="T24" fmla="*/ 170 w 1904"/>
                <a:gd name="T25" fmla="*/ 1494 h 1906"/>
                <a:gd name="T26" fmla="*/ 322 w 1904"/>
                <a:gd name="T27" fmla="*/ 1667 h 1906"/>
                <a:gd name="T28" fmla="*/ 640 w 1904"/>
                <a:gd name="T29" fmla="*/ 1704 h 1906"/>
                <a:gd name="T30" fmla="*/ 856 w 1904"/>
                <a:gd name="T31" fmla="*/ 1764 h 1906"/>
                <a:gd name="T32" fmla="*/ 1172 w 1904"/>
                <a:gd name="T33" fmla="*/ 1884 h 1906"/>
                <a:gd name="T34" fmla="*/ 1366 w 1904"/>
                <a:gd name="T35" fmla="*/ 1816 h 1906"/>
                <a:gd name="T36" fmla="*/ 1528 w 1904"/>
                <a:gd name="T37" fmla="*/ 1536 h 1906"/>
                <a:gd name="T38" fmla="*/ 1662 w 1904"/>
                <a:gd name="T39" fmla="*/ 1359 h 1906"/>
                <a:gd name="T40" fmla="*/ 1890 w 1904"/>
                <a:gd name="T41" fmla="*/ 1127 h 1906"/>
                <a:gd name="T42" fmla="*/ 1904 w 1904"/>
                <a:gd name="T43" fmla="*/ 913 h 1906"/>
                <a:gd name="T44" fmla="*/ 1701 w 1904"/>
                <a:gd name="T45" fmla="*/ 649 h 1906"/>
                <a:gd name="T46" fmla="*/ 1295 w 1904"/>
                <a:gd name="T47" fmla="*/ 845 h 1906"/>
                <a:gd name="T48" fmla="*/ 1217 w 1904"/>
                <a:gd name="T49" fmla="*/ 646 h 1906"/>
                <a:gd name="T50" fmla="*/ 1416 w 1904"/>
                <a:gd name="T51" fmla="*/ 785 h 1906"/>
                <a:gd name="T52" fmla="*/ 1442 w 1904"/>
                <a:gd name="T53" fmla="*/ 1085 h 1906"/>
                <a:gd name="T54" fmla="*/ 1278 w 1904"/>
                <a:gd name="T55" fmla="*/ 1124 h 1906"/>
                <a:gd name="T56" fmla="*/ 1365 w 1904"/>
                <a:gd name="T57" fmla="*/ 928 h 1906"/>
                <a:gd name="T58" fmla="*/ 1203 w 1904"/>
                <a:gd name="T59" fmla="*/ 1383 h 1906"/>
                <a:gd name="T60" fmla="*/ 1060 w 1904"/>
                <a:gd name="T61" fmla="*/ 1296 h 1906"/>
                <a:gd name="T62" fmla="*/ 1259 w 1904"/>
                <a:gd name="T63" fmla="*/ 1218 h 1906"/>
                <a:gd name="T64" fmla="*/ 906 w 1904"/>
                <a:gd name="T65" fmla="*/ 1436 h 1906"/>
                <a:gd name="T66" fmla="*/ 715 w 1904"/>
                <a:gd name="T67" fmla="*/ 1286 h 1906"/>
                <a:gd name="T68" fmla="*/ 922 w 1904"/>
                <a:gd name="T69" fmla="*/ 1305 h 1906"/>
                <a:gd name="T70" fmla="*/ 522 w 1904"/>
                <a:gd name="T71" fmla="*/ 1204 h 1906"/>
                <a:gd name="T72" fmla="*/ 610 w 1904"/>
                <a:gd name="T73" fmla="*/ 1060 h 1906"/>
                <a:gd name="T74" fmla="*/ 687 w 1904"/>
                <a:gd name="T75" fmla="*/ 1260 h 1906"/>
                <a:gd name="T76" fmla="*/ 456 w 1904"/>
                <a:gd name="T77" fmla="*/ 825 h 1906"/>
                <a:gd name="T78" fmla="*/ 619 w 1904"/>
                <a:gd name="T79" fmla="*/ 786 h 1906"/>
                <a:gd name="T80" fmla="*/ 533 w 1904"/>
                <a:gd name="T81" fmla="*/ 982 h 1906"/>
                <a:gd name="T82" fmla="*/ 702 w 1904"/>
                <a:gd name="T83" fmla="*/ 522 h 1906"/>
                <a:gd name="T84" fmla="*/ 845 w 1904"/>
                <a:gd name="T85" fmla="*/ 610 h 1906"/>
                <a:gd name="T86" fmla="*/ 645 w 1904"/>
                <a:gd name="T87" fmla="*/ 688 h 1906"/>
                <a:gd name="T88" fmla="*/ 1094 w 1904"/>
                <a:gd name="T89" fmla="*/ 1195 h 1906"/>
                <a:gd name="T90" fmla="*/ 1190 w 1904"/>
                <a:gd name="T91" fmla="*/ 824 h 1906"/>
                <a:gd name="T92" fmla="*/ 1074 w 1904"/>
                <a:gd name="T93" fmla="*/ 461 h 1906"/>
                <a:gd name="T94" fmla="*/ 1113 w 1904"/>
                <a:gd name="T95" fmla="*/ 625 h 1906"/>
                <a:gd name="T96" fmla="*/ 917 w 1904"/>
                <a:gd name="T97" fmla="*/ 539 h 1906"/>
                <a:gd name="T98" fmla="*/ 1286 w 1904"/>
                <a:gd name="T99" fmla="*/ 1526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4" h="1906">
                  <a:moveTo>
                    <a:pt x="1319" y="1582"/>
                  </a:moveTo>
                  <a:cubicBezTo>
                    <a:pt x="971" y="1784"/>
                    <a:pt x="526" y="1667"/>
                    <a:pt x="323" y="1319"/>
                  </a:cubicBezTo>
                  <a:cubicBezTo>
                    <a:pt x="121" y="972"/>
                    <a:pt x="239" y="526"/>
                    <a:pt x="586" y="324"/>
                  </a:cubicBezTo>
                  <a:cubicBezTo>
                    <a:pt x="934" y="122"/>
                    <a:pt x="1379" y="239"/>
                    <a:pt x="1581" y="587"/>
                  </a:cubicBezTo>
                  <a:cubicBezTo>
                    <a:pt x="1784" y="934"/>
                    <a:pt x="1666" y="1380"/>
                    <a:pt x="1319" y="1582"/>
                  </a:cubicBezTo>
                  <a:close/>
                  <a:moveTo>
                    <a:pt x="1811" y="543"/>
                  </a:moveTo>
                  <a:lnTo>
                    <a:pt x="1735" y="412"/>
                  </a:lnTo>
                  <a:lnTo>
                    <a:pt x="1585" y="453"/>
                  </a:lnTo>
                  <a:cubicBezTo>
                    <a:pt x="1565" y="428"/>
                    <a:pt x="1544" y="405"/>
                    <a:pt x="1521" y="383"/>
                  </a:cubicBezTo>
                  <a:lnTo>
                    <a:pt x="1583" y="239"/>
                  </a:lnTo>
                  <a:lnTo>
                    <a:pt x="1461" y="148"/>
                  </a:lnTo>
                  <a:lnTo>
                    <a:pt x="1337" y="247"/>
                  </a:lnTo>
                  <a:cubicBezTo>
                    <a:pt x="1313" y="234"/>
                    <a:pt x="1289" y="223"/>
                    <a:pt x="1265" y="212"/>
                  </a:cubicBezTo>
                  <a:lnTo>
                    <a:pt x="1268" y="53"/>
                  </a:lnTo>
                  <a:lnTo>
                    <a:pt x="1121" y="14"/>
                  </a:lnTo>
                  <a:lnTo>
                    <a:pt x="1042" y="154"/>
                  </a:lnTo>
                  <a:cubicBezTo>
                    <a:pt x="1010" y="151"/>
                    <a:pt x="977" y="149"/>
                    <a:pt x="944" y="150"/>
                  </a:cubicBezTo>
                  <a:lnTo>
                    <a:pt x="882" y="0"/>
                  </a:lnTo>
                  <a:lnTo>
                    <a:pt x="733" y="22"/>
                  </a:lnTo>
                  <a:lnTo>
                    <a:pt x="716" y="185"/>
                  </a:lnTo>
                  <a:cubicBezTo>
                    <a:pt x="695" y="192"/>
                    <a:pt x="673" y="199"/>
                    <a:pt x="652" y="208"/>
                  </a:cubicBezTo>
                  <a:lnTo>
                    <a:pt x="539" y="90"/>
                  </a:lnTo>
                  <a:lnTo>
                    <a:pt x="409" y="166"/>
                  </a:lnTo>
                  <a:lnTo>
                    <a:pt x="453" y="324"/>
                  </a:lnTo>
                  <a:cubicBezTo>
                    <a:pt x="432" y="341"/>
                    <a:pt x="412" y="358"/>
                    <a:pt x="393" y="377"/>
                  </a:cubicBezTo>
                  <a:lnTo>
                    <a:pt x="244" y="310"/>
                  </a:lnTo>
                  <a:lnTo>
                    <a:pt x="152" y="431"/>
                  </a:lnTo>
                  <a:lnTo>
                    <a:pt x="252" y="559"/>
                  </a:lnTo>
                  <a:cubicBezTo>
                    <a:pt x="238" y="584"/>
                    <a:pt x="225" y="610"/>
                    <a:pt x="214" y="636"/>
                  </a:cubicBezTo>
                  <a:lnTo>
                    <a:pt x="53" y="633"/>
                  </a:lnTo>
                  <a:lnTo>
                    <a:pt x="15" y="779"/>
                  </a:lnTo>
                  <a:lnTo>
                    <a:pt x="154" y="859"/>
                  </a:lnTo>
                  <a:cubicBezTo>
                    <a:pt x="151" y="884"/>
                    <a:pt x="149" y="911"/>
                    <a:pt x="148" y="937"/>
                  </a:cubicBezTo>
                  <a:lnTo>
                    <a:pt x="0" y="993"/>
                  </a:lnTo>
                  <a:lnTo>
                    <a:pt x="20" y="1144"/>
                  </a:lnTo>
                  <a:lnTo>
                    <a:pt x="175" y="1165"/>
                  </a:lnTo>
                  <a:cubicBezTo>
                    <a:pt x="184" y="1195"/>
                    <a:pt x="193" y="1226"/>
                    <a:pt x="205" y="1256"/>
                  </a:cubicBezTo>
                  <a:lnTo>
                    <a:pt x="94" y="1363"/>
                  </a:lnTo>
                  <a:lnTo>
                    <a:pt x="170" y="1494"/>
                  </a:lnTo>
                  <a:lnTo>
                    <a:pt x="318" y="1454"/>
                  </a:lnTo>
                  <a:cubicBezTo>
                    <a:pt x="338" y="1480"/>
                    <a:pt x="359" y="1504"/>
                    <a:pt x="382" y="1527"/>
                  </a:cubicBezTo>
                  <a:lnTo>
                    <a:pt x="322" y="1667"/>
                  </a:lnTo>
                  <a:lnTo>
                    <a:pt x="443" y="1758"/>
                  </a:lnTo>
                  <a:lnTo>
                    <a:pt x="561" y="1665"/>
                  </a:lnTo>
                  <a:cubicBezTo>
                    <a:pt x="587" y="1679"/>
                    <a:pt x="613" y="1693"/>
                    <a:pt x="640" y="1704"/>
                  </a:cubicBezTo>
                  <a:lnTo>
                    <a:pt x="637" y="1853"/>
                  </a:lnTo>
                  <a:lnTo>
                    <a:pt x="784" y="1892"/>
                  </a:lnTo>
                  <a:lnTo>
                    <a:pt x="856" y="1764"/>
                  </a:lnTo>
                  <a:cubicBezTo>
                    <a:pt x="893" y="1768"/>
                    <a:pt x="930" y="1771"/>
                    <a:pt x="967" y="1770"/>
                  </a:cubicBezTo>
                  <a:lnTo>
                    <a:pt x="1023" y="1906"/>
                  </a:lnTo>
                  <a:lnTo>
                    <a:pt x="1172" y="1884"/>
                  </a:lnTo>
                  <a:lnTo>
                    <a:pt x="1187" y="1738"/>
                  </a:lnTo>
                  <a:cubicBezTo>
                    <a:pt x="1213" y="1730"/>
                    <a:pt x="1239" y="1721"/>
                    <a:pt x="1265" y="1711"/>
                  </a:cubicBezTo>
                  <a:lnTo>
                    <a:pt x="1366" y="1816"/>
                  </a:lnTo>
                  <a:lnTo>
                    <a:pt x="1496" y="1740"/>
                  </a:lnTo>
                  <a:lnTo>
                    <a:pt x="1457" y="1599"/>
                  </a:lnTo>
                  <a:cubicBezTo>
                    <a:pt x="1482" y="1579"/>
                    <a:pt x="1506" y="1558"/>
                    <a:pt x="1528" y="1536"/>
                  </a:cubicBezTo>
                  <a:lnTo>
                    <a:pt x="1661" y="1595"/>
                  </a:lnTo>
                  <a:lnTo>
                    <a:pt x="1753" y="1475"/>
                  </a:lnTo>
                  <a:lnTo>
                    <a:pt x="1662" y="1359"/>
                  </a:lnTo>
                  <a:cubicBezTo>
                    <a:pt x="1678" y="1330"/>
                    <a:pt x="1692" y="1300"/>
                    <a:pt x="1705" y="1270"/>
                  </a:cubicBezTo>
                  <a:lnTo>
                    <a:pt x="1852" y="1273"/>
                  </a:lnTo>
                  <a:lnTo>
                    <a:pt x="1890" y="1127"/>
                  </a:lnTo>
                  <a:lnTo>
                    <a:pt x="1760" y="1053"/>
                  </a:lnTo>
                  <a:cubicBezTo>
                    <a:pt x="1763" y="1024"/>
                    <a:pt x="1765" y="995"/>
                    <a:pt x="1765" y="966"/>
                  </a:cubicBezTo>
                  <a:lnTo>
                    <a:pt x="1904" y="913"/>
                  </a:lnTo>
                  <a:lnTo>
                    <a:pt x="1885" y="762"/>
                  </a:lnTo>
                  <a:lnTo>
                    <a:pt x="1734" y="742"/>
                  </a:lnTo>
                  <a:cubicBezTo>
                    <a:pt x="1725" y="710"/>
                    <a:pt x="1714" y="679"/>
                    <a:pt x="1701" y="649"/>
                  </a:cubicBezTo>
                  <a:lnTo>
                    <a:pt x="1811" y="543"/>
                  </a:lnTo>
                  <a:close/>
                  <a:moveTo>
                    <a:pt x="1350" y="876"/>
                  </a:moveTo>
                  <a:cubicBezTo>
                    <a:pt x="1291" y="906"/>
                    <a:pt x="1295" y="845"/>
                    <a:pt x="1295" y="845"/>
                  </a:cubicBezTo>
                  <a:cubicBezTo>
                    <a:pt x="1295" y="845"/>
                    <a:pt x="1299" y="825"/>
                    <a:pt x="1269" y="775"/>
                  </a:cubicBezTo>
                  <a:cubicBezTo>
                    <a:pt x="1242" y="727"/>
                    <a:pt x="1217" y="715"/>
                    <a:pt x="1217" y="715"/>
                  </a:cubicBezTo>
                  <a:cubicBezTo>
                    <a:pt x="1217" y="715"/>
                    <a:pt x="1169" y="685"/>
                    <a:pt x="1217" y="646"/>
                  </a:cubicBezTo>
                  <a:cubicBezTo>
                    <a:pt x="1279" y="597"/>
                    <a:pt x="1321" y="634"/>
                    <a:pt x="1321" y="634"/>
                  </a:cubicBezTo>
                  <a:cubicBezTo>
                    <a:pt x="1321" y="634"/>
                    <a:pt x="1360" y="662"/>
                    <a:pt x="1383" y="702"/>
                  </a:cubicBezTo>
                  <a:cubicBezTo>
                    <a:pt x="1412" y="752"/>
                    <a:pt x="1416" y="785"/>
                    <a:pt x="1416" y="785"/>
                  </a:cubicBezTo>
                  <a:cubicBezTo>
                    <a:pt x="1416" y="785"/>
                    <a:pt x="1430" y="836"/>
                    <a:pt x="1350" y="876"/>
                  </a:cubicBezTo>
                  <a:close/>
                  <a:moveTo>
                    <a:pt x="1446" y="993"/>
                  </a:moveTo>
                  <a:cubicBezTo>
                    <a:pt x="1446" y="993"/>
                    <a:pt x="1454" y="1040"/>
                    <a:pt x="1442" y="1085"/>
                  </a:cubicBezTo>
                  <a:cubicBezTo>
                    <a:pt x="1427" y="1141"/>
                    <a:pt x="1407" y="1167"/>
                    <a:pt x="1407" y="1167"/>
                  </a:cubicBezTo>
                  <a:cubicBezTo>
                    <a:pt x="1407" y="1167"/>
                    <a:pt x="1380" y="1213"/>
                    <a:pt x="1296" y="1184"/>
                  </a:cubicBezTo>
                  <a:cubicBezTo>
                    <a:pt x="1233" y="1164"/>
                    <a:pt x="1278" y="1124"/>
                    <a:pt x="1278" y="1124"/>
                  </a:cubicBezTo>
                  <a:cubicBezTo>
                    <a:pt x="1278" y="1124"/>
                    <a:pt x="1295" y="1112"/>
                    <a:pt x="1310" y="1056"/>
                  </a:cubicBezTo>
                  <a:cubicBezTo>
                    <a:pt x="1324" y="1002"/>
                    <a:pt x="1316" y="977"/>
                    <a:pt x="1316" y="977"/>
                  </a:cubicBezTo>
                  <a:cubicBezTo>
                    <a:pt x="1316" y="977"/>
                    <a:pt x="1303" y="921"/>
                    <a:pt x="1365" y="928"/>
                  </a:cubicBezTo>
                  <a:cubicBezTo>
                    <a:pt x="1443" y="937"/>
                    <a:pt x="1446" y="993"/>
                    <a:pt x="1446" y="993"/>
                  </a:cubicBezTo>
                  <a:close/>
                  <a:moveTo>
                    <a:pt x="1272" y="1321"/>
                  </a:moveTo>
                  <a:cubicBezTo>
                    <a:pt x="1272" y="1321"/>
                    <a:pt x="1244" y="1360"/>
                    <a:pt x="1203" y="1383"/>
                  </a:cubicBezTo>
                  <a:cubicBezTo>
                    <a:pt x="1153" y="1413"/>
                    <a:pt x="1120" y="1417"/>
                    <a:pt x="1120" y="1417"/>
                  </a:cubicBezTo>
                  <a:cubicBezTo>
                    <a:pt x="1120" y="1417"/>
                    <a:pt x="1069" y="1430"/>
                    <a:pt x="1030" y="1350"/>
                  </a:cubicBezTo>
                  <a:cubicBezTo>
                    <a:pt x="999" y="1292"/>
                    <a:pt x="1060" y="1296"/>
                    <a:pt x="1060" y="1296"/>
                  </a:cubicBezTo>
                  <a:cubicBezTo>
                    <a:pt x="1060" y="1296"/>
                    <a:pt x="1080" y="1299"/>
                    <a:pt x="1130" y="1270"/>
                  </a:cubicBezTo>
                  <a:cubicBezTo>
                    <a:pt x="1179" y="1242"/>
                    <a:pt x="1190" y="1218"/>
                    <a:pt x="1190" y="1218"/>
                  </a:cubicBezTo>
                  <a:cubicBezTo>
                    <a:pt x="1190" y="1218"/>
                    <a:pt x="1221" y="1169"/>
                    <a:pt x="1259" y="1218"/>
                  </a:cubicBezTo>
                  <a:cubicBezTo>
                    <a:pt x="1309" y="1279"/>
                    <a:pt x="1272" y="1321"/>
                    <a:pt x="1272" y="1321"/>
                  </a:cubicBezTo>
                  <a:close/>
                  <a:moveTo>
                    <a:pt x="971" y="1355"/>
                  </a:moveTo>
                  <a:cubicBezTo>
                    <a:pt x="962" y="1433"/>
                    <a:pt x="906" y="1436"/>
                    <a:pt x="906" y="1436"/>
                  </a:cubicBezTo>
                  <a:cubicBezTo>
                    <a:pt x="906" y="1436"/>
                    <a:pt x="859" y="1444"/>
                    <a:pt x="814" y="1432"/>
                  </a:cubicBezTo>
                  <a:cubicBezTo>
                    <a:pt x="758" y="1417"/>
                    <a:pt x="732" y="1397"/>
                    <a:pt x="732" y="1397"/>
                  </a:cubicBezTo>
                  <a:cubicBezTo>
                    <a:pt x="732" y="1397"/>
                    <a:pt x="686" y="1370"/>
                    <a:pt x="715" y="1286"/>
                  </a:cubicBezTo>
                  <a:cubicBezTo>
                    <a:pt x="735" y="1223"/>
                    <a:pt x="775" y="1268"/>
                    <a:pt x="775" y="1268"/>
                  </a:cubicBezTo>
                  <a:cubicBezTo>
                    <a:pt x="775" y="1268"/>
                    <a:pt x="787" y="1285"/>
                    <a:pt x="843" y="1300"/>
                  </a:cubicBezTo>
                  <a:cubicBezTo>
                    <a:pt x="897" y="1314"/>
                    <a:pt x="922" y="1305"/>
                    <a:pt x="922" y="1305"/>
                  </a:cubicBezTo>
                  <a:cubicBezTo>
                    <a:pt x="922" y="1305"/>
                    <a:pt x="978" y="1293"/>
                    <a:pt x="971" y="1355"/>
                  </a:cubicBezTo>
                  <a:close/>
                  <a:moveTo>
                    <a:pt x="584" y="1272"/>
                  </a:moveTo>
                  <a:cubicBezTo>
                    <a:pt x="584" y="1272"/>
                    <a:pt x="545" y="1244"/>
                    <a:pt x="522" y="1204"/>
                  </a:cubicBezTo>
                  <a:cubicBezTo>
                    <a:pt x="493" y="1154"/>
                    <a:pt x="489" y="1121"/>
                    <a:pt x="489" y="1121"/>
                  </a:cubicBezTo>
                  <a:cubicBezTo>
                    <a:pt x="489" y="1121"/>
                    <a:pt x="475" y="1070"/>
                    <a:pt x="555" y="1030"/>
                  </a:cubicBezTo>
                  <a:cubicBezTo>
                    <a:pt x="614" y="1000"/>
                    <a:pt x="610" y="1060"/>
                    <a:pt x="610" y="1060"/>
                  </a:cubicBezTo>
                  <a:cubicBezTo>
                    <a:pt x="610" y="1060"/>
                    <a:pt x="606" y="1080"/>
                    <a:pt x="636" y="1131"/>
                  </a:cubicBezTo>
                  <a:cubicBezTo>
                    <a:pt x="663" y="1179"/>
                    <a:pt x="687" y="1191"/>
                    <a:pt x="687" y="1191"/>
                  </a:cubicBezTo>
                  <a:cubicBezTo>
                    <a:pt x="687" y="1191"/>
                    <a:pt x="736" y="1221"/>
                    <a:pt x="687" y="1260"/>
                  </a:cubicBezTo>
                  <a:cubicBezTo>
                    <a:pt x="626" y="1309"/>
                    <a:pt x="584" y="1272"/>
                    <a:pt x="584" y="1272"/>
                  </a:cubicBezTo>
                  <a:close/>
                  <a:moveTo>
                    <a:pt x="451" y="917"/>
                  </a:moveTo>
                  <a:cubicBezTo>
                    <a:pt x="451" y="917"/>
                    <a:pt x="444" y="870"/>
                    <a:pt x="456" y="825"/>
                  </a:cubicBezTo>
                  <a:cubicBezTo>
                    <a:pt x="470" y="769"/>
                    <a:pt x="491" y="743"/>
                    <a:pt x="491" y="743"/>
                  </a:cubicBezTo>
                  <a:cubicBezTo>
                    <a:pt x="491" y="743"/>
                    <a:pt x="518" y="697"/>
                    <a:pt x="602" y="726"/>
                  </a:cubicBezTo>
                  <a:cubicBezTo>
                    <a:pt x="665" y="746"/>
                    <a:pt x="619" y="786"/>
                    <a:pt x="619" y="786"/>
                  </a:cubicBezTo>
                  <a:cubicBezTo>
                    <a:pt x="619" y="786"/>
                    <a:pt x="603" y="798"/>
                    <a:pt x="588" y="854"/>
                  </a:cubicBezTo>
                  <a:cubicBezTo>
                    <a:pt x="573" y="908"/>
                    <a:pt x="582" y="933"/>
                    <a:pt x="582" y="933"/>
                  </a:cubicBezTo>
                  <a:cubicBezTo>
                    <a:pt x="582" y="933"/>
                    <a:pt x="595" y="989"/>
                    <a:pt x="533" y="982"/>
                  </a:cubicBezTo>
                  <a:cubicBezTo>
                    <a:pt x="455" y="973"/>
                    <a:pt x="451" y="917"/>
                    <a:pt x="451" y="917"/>
                  </a:cubicBezTo>
                  <a:close/>
                  <a:moveTo>
                    <a:pt x="633" y="585"/>
                  </a:moveTo>
                  <a:cubicBezTo>
                    <a:pt x="633" y="585"/>
                    <a:pt x="661" y="546"/>
                    <a:pt x="702" y="522"/>
                  </a:cubicBezTo>
                  <a:cubicBezTo>
                    <a:pt x="751" y="493"/>
                    <a:pt x="784" y="489"/>
                    <a:pt x="784" y="489"/>
                  </a:cubicBezTo>
                  <a:cubicBezTo>
                    <a:pt x="784" y="489"/>
                    <a:pt x="836" y="476"/>
                    <a:pt x="875" y="556"/>
                  </a:cubicBezTo>
                  <a:cubicBezTo>
                    <a:pt x="906" y="614"/>
                    <a:pt x="845" y="610"/>
                    <a:pt x="845" y="610"/>
                  </a:cubicBezTo>
                  <a:cubicBezTo>
                    <a:pt x="845" y="610"/>
                    <a:pt x="825" y="607"/>
                    <a:pt x="774" y="636"/>
                  </a:cubicBezTo>
                  <a:cubicBezTo>
                    <a:pt x="726" y="664"/>
                    <a:pt x="715" y="688"/>
                    <a:pt x="715" y="688"/>
                  </a:cubicBezTo>
                  <a:cubicBezTo>
                    <a:pt x="715" y="688"/>
                    <a:pt x="684" y="737"/>
                    <a:pt x="645" y="688"/>
                  </a:cubicBezTo>
                  <a:cubicBezTo>
                    <a:pt x="596" y="626"/>
                    <a:pt x="633" y="585"/>
                    <a:pt x="633" y="585"/>
                  </a:cubicBezTo>
                  <a:close/>
                  <a:moveTo>
                    <a:pt x="1190" y="824"/>
                  </a:moveTo>
                  <a:cubicBezTo>
                    <a:pt x="1266" y="954"/>
                    <a:pt x="1223" y="1120"/>
                    <a:pt x="1094" y="1195"/>
                  </a:cubicBezTo>
                  <a:cubicBezTo>
                    <a:pt x="964" y="1271"/>
                    <a:pt x="798" y="1226"/>
                    <a:pt x="723" y="1096"/>
                  </a:cubicBezTo>
                  <a:cubicBezTo>
                    <a:pt x="647" y="966"/>
                    <a:pt x="690" y="800"/>
                    <a:pt x="820" y="725"/>
                  </a:cubicBezTo>
                  <a:cubicBezTo>
                    <a:pt x="949" y="649"/>
                    <a:pt x="1115" y="694"/>
                    <a:pt x="1190" y="824"/>
                  </a:cubicBezTo>
                  <a:close/>
                  <a:moveTo>
                    <a:pt x="917" y="539"/>
                  </a:moveTo>
                  <a:cubicBezTo>
                    <a:pt x="926" y="460"/>
                    <a:pt x="982" y="457"/>
                    <a:pt x="982" y="457"/>
                  </a:cubicBezTo>
                  <a:cubicBezTo>
                    <a:pt x="982" y="457"/>
                    <a:pt x="1029" y="449"/>
                    <a:pt x="1074" y="461"/>
                  </a:cubicBezTo>
                  <a:cubicBezTo>
                    <a:pt x="1130" y="476"/>
                    <a:pt x="1156" y="497"/>
                    <a:pt x="1156" y="497"/>
                  </a:cubicBezTo>
                  <a:cubicBezTo>
                    <a:pt x="1156" y="497"/>
                    <a:pt x="1202" y="523"/>
                    <a:pt x="1173" y="608"/>
                  </a:cubicBezTo>
                  <a:cubicBezTo>
                    <a:pt x="1153" y="671"/>
                    <a:pt x="1113" y="625"/>
                    <a:pt x="1113" y="625"/>
                  </a:cubicBezTo>
                  <a:cubicBezTo>
                    <a:pt x="1113" y="625"/>
                    <a:pt x="1102" y="609"/>
                    <a:pt x="1045" y="593"/>
                  </a:cubicBezTo>
                  <a:cubicBezTo>
                    <a:pt x="991" y="579"/>
                    <a:pt x="966" y="588"/>
                    <a:pt x="966" y="588"/>
                  </a:cubicBezTo>
                  <a:cubicBezTo>
                    <a:pt x="966" y="588"/>
                    <a:pt x="910" y="601"/>
                    <a:pt x="917" y="539"/>
                  </a:cubicBezTo>
                  <a:close/>
                  <a:moveTo>
                    <a:pt x="619" y="380"/>
                  </a:moveTo>
                  <a:cubicBezTo>
                    <a:pt x="303" y="564"/>
                    <a:pt x="196" y="970"/>
                    <a:pt x="380" y="1286"/>
                  </a:cubicBezTo>
                  <a:cubicBezTo>
                    <a:pt x="564" y="1603"/>
                    <a:pt x="970" y="1710"/>
                    <a:pt x="1286" y="1526"/>
                  </a:cubicBezTo>
                  <a:cubicBezTo>
                    <a:pt x="1602" y="1342"/>
                    <a:pt x="1709" y="936"/>
                    <a:pt x="1525" y="620"/>
                  </a:cubicBezTo>
                  <a:cubicBezTo>
                    <a:pt x="1341" y="303"/>
                    <a:pt x="935" y="196"/>
                    <a:pt x="619" y="3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solidFill>
                  <a:schemeClr val="bg1"/>
                </a:solidFill>
                <a:latin typeface="Lifeline JL" panose="00000400000000000000" pitchFamily="2" charset="0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900330" y="2556460"/>
              <a:ext cx="795234" cy="650790"/>
            </a:xfrm>
            <a:custGeom>
              <a:avLst/>
              <a:gdLst>
                <a:gd name="T0" fmla="*/ 787 w 1020"/>
                <a:gd name="T1" fmla="*/ 779 h 812"/>
                <a:gd name="T2" fmla="*/ 0 w 1020"/>
                <a:gd name="T3" fmla="*/ 779 h 812"/>
                <a:gd name="T4" fmla="*/ 408 w 1020"/>
                <a:gd name="T5" fmla="*/ 300 h 812"/>
                <a:gd name="T6" fmla="*/ 394 w 1020"/>
                <a:gd name="T7" fmla="*/ 286 h 812"/>
                <a:gd name="T8" fmla="*/ 744 w 1020"/>
                <a:gd name="T9" fmla="*/ 335 h 812"/>
                <a:gd name="T10" fmla="*/ 44 w 1020"/>
                <a:gd name="T11" fmla="*/ 274 h 812"/>
                <a:gd name="T12" fmla="*/ 280 w 1020"/>
                <a:gd name="T13" fmla="*/ 588 h 812"/>
                <a:gd name="T14" fmla="*/ 134 w 1020"/>
                <a:gd name="T15" fmla="*/ 495 h 812"/>
                <a:gd name="T16" fmla="*/ 134 w 1020"/>
                <a:gd name="T17" fmla="*/ 527 h 812"/>
                <a:gd name="T18" fmla="*/ 427 w 1020"/>
                <a:gd name="T19" fmla="*/ 434 h 812"/>
                <a:gd name="T20" fmla="*/ 134 w 1020"/>
                <a:gd name="T21" fmla="*/ 434 h 812"/>
                <a:gd name="T22" fmla="*/ 427 w 1020"/>
                <a:gd name="T23" fmla="*/ 404 h 812"/>
                <a:gd name="T24" fmla="*/ 755 w 1020"/>
                <a:gd name="T25" fmla="*/ 340 h 812"/>
                <a:gd name="T26" fmla="*/ 755 w 1020"/>
                <a:gd name="T27" fmla="*/ 340 h 812"/>
                <a:gd name="T28" fmla="*/ 756 w 1020"/>
                <a:gd name="T29" fmla="*/ 51 h 812"/>
                <a:gd name="T30" fmla="*/ 463 w 1020"/>
                <a:gd name="T31" fmla="*/ 183 h 812"/>
                <a:gd name="T32" fmla="*/ 798 w 1020"/>
                <a:gd name="T33" fmla="*/ 202 h 812"/>
                <a:gd name="T34" fmla="*/ 511 w 1020"/>
                <a:gd name="T35" fmla="*/ 140 h 812"/>
                <a:gd name="T36" fmla="*/ 808 w 1020"/>
                <a:gd name="T37" fmla="*/ 353 h 812"/>
                <a:gd name="T38" fmla="*/ 924 w 1020"/>
                <a:gd name="T39" fmla="*/ 211 h 812"/>
                <a:gd name="T40" fmla="*/ 955 w 1020"/>
                <a:gd name="T41" fmla="*/ 244 h 812"/>
                <a:gd name="T42" fmla="*/ 938 w 1020"/>
                <a:gd name="T43" fmla="*/ 208 h 812"/>
                <a:gd name="T44" fmla="*/ 932 w 1020"/>
                <a:gd name="T45" fmla="*/ 397 h 812"/>
                <a:gd name="T46" fmla="*/ 930 w 1020"/>
                <a:gd name="T47" fmla="*/ 436 h 812"/>
                <a:gd name="T48" fmla="*/ 962 w 1020"/>
                <a:gd name="T49" fmla="*/ 436 h 812"/>
                <a:gd name="T50" fmla="*/ 960 w 1020"/>
                <a:gd name="T51" fmla="*/ 397 h 812"/>
                <a:gd name="T52" fmla="*/ 954 w 1020"/>
                <a:gd name="T53" fmla="*/ 313 h 812"/>
                <a:gd name="T54" fmla="*/ 470 w 1020"/>
                <a:gd name="T55" fmla="*/ 437 h 812"/>
                <a:gd name="T56" fmla="*/ 515 w 1020"/>
                <a:gd name="T57" fmla="*/ 611 h 812"/>
                <a:gd name="T58" fmla="*/ 532 w 1020"/>
                <a:gd name="T59" fmla="*/ 597 h 812"/>
                <a:gd name="T60" fmla="*/ 539 w 1020"/>
                <a:gd name="T61" fmla="*/ 575 h 812"/>
                <a:gd name="T62" fmla="*/ 560 w 1020"/>
                <a:gd name="T63" fmla="*/ 589 h 812"/>
                <a:gd name="T64" fmla="*/ 575 w 1020"/>
                <a:gd name="T65" fmla="*/ 622 h 812"/>
                <a:gd name="T66" fmla="*/ 594 w 1020"/>
                <a:gd name="T67" fmla="*/ 636 h 812"/>
                <a:gd name="T68" fmla="*/ 623 w 1020"/>
                <a:gd name="T69" fmla="*/ 632 h 812"/>
                <a:gd name="T70" fmla="*/ 618 w 1020"/>
                <a:gd name="T71" fmla="*/ 615 h 812"/>
                <a:gd name="T72" fmla="*/ 603 w 1020"/>
                <a:gd name="T73" fmla="*/ 582 h 812"/>
                <a:gd name="T74" fmla="*/ 582 w 1020"/>
                <a:gd name="T75" fmla="*/ 568 h 812"/>
                <a:gd name="T76" fmla="*/ 634 w 1020"/>
                <a:gd name="T77" fmla="*/ 540 h 812"/>
                <a:gd name="T78" fmla="*/ 613 w 1020"/>
                <a:gd name="T79" fmla="*/ 534 h 812"/>
                <a:gd name="T80" fmla="*/ 599 w 1020"/>
                <a:gd name="T81" fmla="*/ 516 h 812"/>
                <a:gd name="T82" fmla="*/ 577 w 1020"/>
                <a:gd name="T83" fmla="*/ 509 h 812"/>
                <a:gd name="T84" fmla="*/ 563 w 1020"/>
                <a:gd name="T85" fmla="*/ 491 h 812"/>
                <a:gd name="T86" fmla="*/ 541 w 1020"/>
                <a:gd name="T87" fmla="*/ 485 h 812"/>
                <a:gd name="T88" fmla="*/ 527 w 1020"/>
                <a:gd name="T89" fmla="*/ 467 h 812"/>
                <a:gd name="T90" fmla="*/ 505 w 1020"/>
                <a:gd name="T91" fmla="*/ 461 h 812"/>
                <a:gd name="T92" fmla="*/ 491 w 1020"/>
                <a:gd name="T93" fmla="*/ 443 h 812"/>
                <a:gd name="T94" fmla="*/ 95 w 1020"/>
                <a:gd name="T95" fmla="*/ 327 h 812"/>
                <a:gd name="T96" fmla="*/ 95 w 1020"/>
                <a:gd name="T97" fmla="*/ 68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0" h="812">
                  <a:moveTo>
                    <a:pt x="0" y="751"/>
                  </a:moveTo>
                  <a:lnTo>
                    <a:pt x="787" y="751"/>
                  </a:lnTo>
                  <a:lnTo>
                    <a:pt x="787" y="779"/>
                  </a:lnTo>
                  <a:cubicBezTo>
                    <a:pt x="787" y="797"/>
                    <a:pt x="772" y="812"/>
                    <a:pt x="754" y="812"/>
                  </a:cubicBezTo>
                  <a:lnTo>
                    <a:pt x="33" y="812"/>
                  </a:lnTo>
                  <a:cubicBezTo>
                    <a:pt x="15" y="812"/>
                    <a:pt x="0" y="797"/>
                    <a:pt x="0" y="779"/>
                  </a:cubicBezTo>
                  <a:lnTo>
                    <a:pt x="0" y="751"/>
                  </a:lnTo>
                  <a:close/>
                  <a:moveTo>
                    <a:pt x="394" y="286"/>
                  </a:moveTo>
                  <a:cubicBezTo>
                    <a:pt x="402" y="286"/>
                    <a:pt x="408" y="292"/>
                    <a:pt x="408" y="300"/>
                  </a:cubicBezTo>
                  <a:cubicBezTo>
                    <a:pt x="408" y="308"/>
                    <a:pt x="402" y="315"/>
                    <a:pt x="394" y="315"/>
                  </a:cubicBezTo>
                  <a:cubicBezTo>
                    <a:pt x="386" y="315"/>
                    <a:pt x="379" y="308"/>
                    <a:pt x="379" y="300"/>
                  </a:cubicBezTo>
                  <a:cubicBezTo>
                    <a:pt x="379" y="292"/>
                    <a:pt x="386" y="286"/>
                    <a:pt x="394" y="286"/>
                  </a:cubicBezTo>
                  <a:close/>
                  <a:moveTo>
                    <a:pt x="44" y="274"/>
                  </a:moveTo>
                  <a:lnTo>
                    <a:pt x="485" y="274"/>
                  </a:lnTo>
                  <a:cubicBezTo>
                    <a:pt x="576" y="280"/>
                    <a:pt x="662" y="297"/>
                    <a:pt x="744" y="335"/>
                  </a:cubicBezTo>
                  <a:lnTo>
                    <a:pt x="744" y="733"/>
                  </a:lnTo>
                  <a:lnTo>
                    <a:pt x="44" y="733"/>
                  </a:lnTo>
                  <a:lnTo>
                    <a:pt x="44" y="274"/>
                  </a:lnTo>
                  <a:close/>
                  <a:moveTo>
                    <a:pt x="134" y="557"/>
                  </a:moveTo>
                  <a:lnTo>
                    <a:pt x="280" y="557"/>
                  </a:lnTo>
                  <a:lnTo>
                    <a:pt x="280" y="588"/>
                  </a:lnTo>
                  <a:lnTo>
                    <a:pt x="134" y="588"/>
                  </a:lnTo>
                  <a:lnTo>
                    <a:pt x="134" y="557"/>
                  </a:lnTo>
                  <a:close/>
                  <a:moveTo>
                    <a:pt x="134" y="495"/>
                  </a:moveTo>
                  <a:lnTo>
                    <a:pt x="427" y="495"/>
                  </a:lnTo>
                  <a:lnTo>
                    <a:pt x="427" y="527"/>
                  </a:lnTo>
                  <a:lnTo>
                    <a:pt x="134" y="527"/>
                  </a:lnTo>
                  <a:lnTo>
                    <a:pt x="134" y="495"/>
                  </a:lnTo>
                  <a:close/>
                  <a:moveTo>
                    <a:pt x="134" y="434"/>
                  </a:moveTo>
                  <a:lnTo>
                    <a:pt x="427" y="434"/>
                  </a:lnTo>
                  <a:lnTo>
                    <a:pt x="427" y="465"/>
                  </a:lnTo>
                  <a:lnTo>
                    <a:pt x="134" y="465"/>
                  </a:lnTo>
                  <a:lnTo>
                    <a:pt x="134" y="434"/>
                  </a:lnTo>
                  <a:close/>
                  <a:moveTo>
                    <a:pt x="134" y="373"/>
                  </a:moveTo>
                  <a:lnTo>
                    <a:pt x="427" y="373"/>
                  </a:lnTo>
                  <a:lnTo>
                    <a:pt x="427" y="404"/>
                  </a:lnTo>
                  <a:lnTo>
                    <a:pt x="134" y="404"/>
                  </a:lnTo>
                  <a:lnTo>
                    <a:pt x="134" y="373"/>
                  </a:lnTo>
                  <a:close/>
                  <a:moveTo>
                    <a:pt x="755" y="340"/>
                  </a:moveTo>
                  <a:cubicBezTo>
                    <a:pt x="766" y="345"/>
                    <a:pt x="793" y="358"/>
                    <a:pt x="800" y="362"/>
                  </a:cubicBezTo>
                  <a:cubicBezTo>
                    <a:pt x="818" y="375"/>
                    <a:pt x="771" y="381"/>
                    <a:pt x="755" y="383"/>
                  </a:cubicBezTo>
                  <a:lnTo>
                    <a:pt x="755" y="340"/>
                  </a:lnTo>
                  <a:close/>
                  <a:moveTo>
                    <a:pt x="924" y="211"/>
                  </a:moveTo>
                  <a:cubicBezTo>
                    <a:pt x="881" y="164"/>
                    <a:pt x="838" y="116"/>
                    <a:pt x="796" y="68"/>
                  </a:cubicBezTo>
                  <a:cubicBezTo>
                    <a:pt x="781" y="53"/>
                    <a:pt x="775" y="53"/>
                    <a:pt x="756" y="51"/>
                  </a:cubicBezTo>
                  <a:lnTo>
                    <a:pt x="311" y="2"/>
                  </a:lnTo>
                  <a:cubicBezTo>
                    <a:pt x="302" y="0"/>
                    <a:pt x="299" y="6"/>
                    <a:pt x="305" y="12"/>
                  </a:cubicBezTo>
                  <a:lnTo>
                    <a:pt x="463" y="183"/>
                  </a:lnTo>
                  <a:cubicBezTo>
                    <a:pt x="489" y="133"/>
                    <a:pt x="506" y="106"/>
                    <a:pt x="587" y="116"/>
                  </a:cubicBezTo>
                  <a:cubicBezTo>
                    <a:pt x="641" y="122"/>
                    <a:pt x="682" y="134"/>
                    <a:pt x="733" y="154"/>
                  </a:cubicBezTo>
                  <a:cubicBezTo>
                    <a:pt x="766" y="166"/>
                    <a:pt x="783" y="177"/>
                    <a:pt x="798" y="202"/>
                  </a:cubicBezTo>
                  <a:cubicBezTo>
                    <a:pt x="785" y="185"/>
                    <a:pt x="764" y="174"/>
                    <a:pt x="741" y="165"/>
                  </a:cubicBezTo>
                  <a:cubicBezTo>
                    <a:pt x="693" y="146"/>
                    <a:pt x="642" y="134"/>
                    <a:pt x="591" y="128"/>
                  </a:cubicBezTo>
                  <a:cubicBezTo>
                    <a:pt x="561" y="124"/>
                    <a:pt x="531" y="124"/>
                    <a:pt x="511" y="140"/>
                  </a:cubicBezTo>
                  <a:cubicBezTo>
                    <a:pt x="492" y="154"/>
                    <a:pt x="465" y="217"/>
                    <a:pt x="454" y="240"/>
                  </a:cubicBezTo>
                  <a:cubicBezTo>
                    <a:pt x="447" y="255"/>
                    <a:pt x="455" y="261"/>
                    <a:pt x="468" y="261"/>
                  </a:cubicBezTo>
                  <a:cubicBezTo>
                    <a:pt x="587" y="266"/>
                    <a:pt x="703" y="297"/>
                    <a:pt x="808" y="353"/>
                  </a:cubicBezTo>
                  <a:lnTo>
                    <a:pt x="810" y="292"/>
                  </a:lnTo>
                  <a:cubicBezTo>
                    <a:pt x="848" y="297"/>
                    <a:pt x="886" y="303"/>
                    <a:pt x="924" y="308"/>
                  </a:cubicBezTo>
                  <a:lnTo>
                    <a:pt x="924" y="211"/>
                  </a:lnTo>
                  <a:close/>
                  <a:moveTo>
                    <a:pt x="1010" y="320"/>
                  </a:moveTo>
                  <a:cubicBezTo>
                    <a:pt x="1016" y="321"/>
                    <a:pt x="1020" y="314"/>
                    <a:pt x="1014" y="309"/>
                  </a:cubicBezTo>
                  <a:cubicBezTo>
                    <a:pt x="994" y="288"/>
                    <a:pt x="974" y="266"/>
                    <a:pt x="955" y="244"/>
                  </a:cubicBezTo>
                  <a:lnTo>
                    <a:pt x="955" y="216"/>
                  </a:lnTo>
                  <a:cubicBezTo>
                    <a:pt x="955" y="211"/>
                    <a:pt x="950" y="208"/>
                    <a:pt x="946" y="208"/>
                  </a:cubicBezTo>
                  <a:lnTo>
                    <a:pt x="938" y="208"/>
                  </a:lnTo>
                  <a:lnTo>
                    <a:pt x="937" y="379"/>
                  </a:lnTo>
                  <a:cubicBezTo>
                    <a:pt x="934" y="380"/>
                    <a:pt x="933" y="382"/>
                    <a:pt x="933" y="385"/>
                  </a:cubicBezTo>
                  <a:lnTo>
                    <a:pt x="932" y="397"/>
                  </a:lnTo>
                  <a:cubicBezTo>
                    <a:pt x="931" y="404"/>
                    <a:pt x="934" y="405"/>
                    <a:pt x="934" y="410"/>
                  </a:cubicBezTo>
                  <a:lnTo>
                    <a:pt x="933" y="424"/>
                  </a:lnTo>
                  <a:cubicBezTo>
                    <a:pt x="933" y="428"/>
                    <a:pt x="930" y="430"/>
                    <a:pt x="930" y="436"/>
                  </a:cubicBezTo>
                  <a:lnTo>
                    <a:pt x="918" y="537"/>
                  </a:lnTo>
                  <a:cubicBezTo>
                    <a:pt x="924" y="549"/>
                    <a:pt x="967" y="549"/>
                    <a:pt x="974" y="537"/>
                  </a:cubicBezTo>
                  <a:lnTo>
                    <a:pt x="962" y="436"/>
                  </a:lnTo>
                  <a:cubicBezTo>
                    <a:pt x="962" y="430"/>
                    <a:pt x="959" y="429"/>
                    <a:pt x="958" y="424"/>
                  </a:cubicBezTo>
                  <a:lnTo>
                    <a:pt x="958" y="410"/>
                  </a:lnTo>
                  <a:cubicBezTo>
                    <a:pt x="957" y="404"/>
                    <a:pt x="961" y="405"/>
                    <a:pt x="960" y="397"/>
                  </a:cubicBezTo>
                  <a:lnTo>
                    <a:pt x="960" y="385"/>
                  </a:lnTo>
                  <a:cubicBezTo>
                    <a:pt x="959" y="382"/>
                    <a:pt x="958" y="380"/>
                    <a:pt x="954" y="379"/>
                  </a:cubicBezTo>
                  <a:lnTo>
                    <a:pt x="954" y="313"/>
                  </a:lnTo>
                  <a:cubicBezTo>
                    <a:pt x="973" y="315"/>
                    <a:pt x="991" y="318"/>
                    <a:pt x="1010" y="320"/>
                  </a:cubicBezTo>
                  <a:close/>
                  <a:moveTo>
                    <a:pt x="481" y="435"/>
                  </a:moveTo>
                  <a:lnTo>
                    <a:pt x="470" y="437"/>
                  </a:lnTo>
                  <a:lnTo>
                    <a:pt x="506" y="622"/>
                  </a:lnTo>
                  <a:lnTo>
                    <a:pt x="517" y="620"/>
                  </a:lnTo>
                  <a:lnTo>
                    <a:pt x="515" y="611"/>
                  </a:lnTo>
                  <a:lnTo>
                    <a:pt x="524" y="609"/>
                  </a:lnTo>
                  <a:lnTo>
                    <a:pt x="522" y="599"/>
                  </a:lnTo>
                  <a:lnTo>
                    <a:pt x="532" y="597"/>
                  </a:lnTo>
                  <a:lnTo>
                    <a:pt x="531" y="587"/>
                  </a:lnTo>
                  <a:lnTo>
                    <a:pt x="540" y="585"/>
                  </a:lnTo>
                  <a:lnTo>
                    <a:pt x="539" y="575"/>
                  </a:lnTo>
                  <a:lnTo>
                    <a:pt x="548" y="573"/>
                  </a:lnTo>
                  <a:lnTo>
                    <a:pt x="551" y="590"/>
                  </a:lnTo>
                  <a:lnTo>
                    <a:pt x="560" y="589"/>
                  </a:lnTo>
                  <a:lnTo>
                    <a:pt x="563" y="606"/>
                  </a:lnTo>
                  <a:lnTo>
                    <a:pt x="572" y="604"/>
                  </a:lnTo>
                  <a:lnTo>
                    <a:pt x="575" y="622"/>
                  </a:lnTo>
                  <a:lnTo>
                    <a:pt x="584" y="620"/>
                  </a:lnTo>
                  <a:lnTo>
                    <a:pt x="587" y="637"/>
                  </a:lnTo>
                  <a:lnTo>
                    <a:pt x="594" y="636"/>
                  </a:lnTo>
                  <a:lnTo>
                    <a:pt x="596" y="646"/>
                  </a:lnTo>
                  <a:lnTo>
                    <a:pt x="625" y="640"/>
                  </a:lnTo>
                  <a:lnTo>
                    <a:pt x="623" y="632"/>
                  </a:lnTo>
                  <a:lnTo>
                    <a:pt x="630" y="631"/>
                  </a:lnTo>
                  <a:lnTo>
                    <a:pt x="626" y="613"/>
                  </a:lnTo>
                  <a:lnTo>
                    <a:pt x="618" y="615"/>
                  </a:lnTo>
                  <a:lnTo>
                    <a:pt x="614" y="598"/>
                  </a:lnTo>
                  <a:lnTo>
                    <a:pt x="606" y="599"/>
                  </a:lnTo>
                  <a:lnTo>
                    <a:pt x="603" y="582"/>
                  </a:lnTo>
                  <a:lnTo>
                    <a:pt x="594" y="583"/>
                  </a:lnTo>
                  <a:lnTo>
                    <a:pt x="591" y="566"/>
                  </a:lnTo>
                  <a:lnTo>
                    <a:pt x="582" y="568"/>
                  </a:lnTo>
                  <a:lnTo>
                    <a:pt x="580" y="559"/>
                  </a:lnTo>
                  <a:lnTo>
                    <a:pt x="636" y="548"/>
                  </a:lnTo>
                  <a:lnTo>
                    <a:pt x="634" y="540"/>
                  </a:lnTo>
                  <a:lnTo>
                    <a:pt x="625" y="541"/>
                  </a:lnTo>
                  <a:lnTo>
                    <a:pt x="623" y="532"/>
                  </a:lnTo>
                  <a:lnTo>
                    <a:pt x="613" y="534"/>
                  </a:lnTo>
                  <a:lnTo>
                    <a:pt x="611" y="524"/>
                  </a:lnTo>
                  <a:lnTo>
                    <a:pt x="601" y="526"/>
                  </a:lnTo>
                  <a:lnTo>
                    <a:pt x="599" y="516"/>
                  </a:lnTo>
                  <a:lnTo>
                    <a:pt x="589" y="517"/>
                  </a:lnTo>
                  <a:lnTo>
                    <a:pt x="587" y="508"/>
                  </a:lnTo>
                  <a:lnTo>
                    <a:pt x="577" y="509"/>
                  </a:lnTo>
                  <a:lnTo>
                    <a:pt x="575" y="499"/>
                  </a:lnTo>
                  <a:lnTo>
                    <a:pt x="565" y="501"/>
                  </a:lnTo>
                  <a:lnTo>
                    <a:pt x="563" y="491"/>
                  </a:lnTo>
                  <a:lnTo>
                    <a:pt x="553" y="493"/>
                  </a:lnTo>
                  <a:lnTo>
                    <a:pt x="551" y="483"/>
                  </a:lnTo>
                  <a:lnTo>
                    <a:pt x="541" y="485"/>
                  </a:lnTo>
                  <a:lnTo>
                    <a:pt x="539" y="475"/>
                  </a:lnTo>
                  <a:lnTo>
                    <a:pt x="529" y="477"/>
                  </a:lnTo>
                  <a:lnTo>
                    <a:pt x="527" y="467"/>
                  </a:lnTo>
                  <a:lnTo>
                    <a:pt x="517" y="469"/>
                  </a:lnTo>
                  <a:lnTo>
                    <a:pt x="515" y="459"/>
                  </a:lnTo>
                  <a:lnTo>
                    <a:pt x="505" y="461"/>
                  </a:lnTo>
                  <a:lnTo>
                    <a:pt x="503" y="451"/>
                  </a:lnTo>
                  <a:lnTo>
                    <a:pt x="493" y="453"/>
                  </a:lnTo>
                  <a:lnTo>
                    <a:pt x="491" y="443"/>
                  </a:lnTo>
                  <a:lnTo>
                    <a:pt x="483" y="445"/>
                  </a:lnTo>
                  <a:lnTo>
                    <a:pt x="481" y="435"/>
                  </a:lnTo>
                  <a:close/>
                  <a:moveTo>
                    <a:pt x="95" y="327"/>
                  </a:moveTo>
                  <a:lnTo>
                    <a:pt x="693" y="327"/>
                  </a:lnTo>
                  <a:lnTo>
                    <a:pt x="693" y="680"/>
                  </a:lnTo>
                  <a:lnTo>
                    <a:pt x="95" y="680"/>
                  </a:lnTo>
                  <a:lnTo>
                    <a:pt x="95" y="3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1829291" y="2601424"/>
              <a:ext cx="960387" cy="603197"/>
            </a:xfrm>
            <a:custGeom>
              <a:avLst/>
              <a:gdLst>
                <a:gd name="T0" fmla="*/ 79 w 1051"/>
                <a:gd name="T1" fmla="*/ 281 h 660"/>
                <a:gd name="T2" fmla="*/ 111 w 1051"/>
                <a:gd name="T3" fmla="*/ 248 h 660"/>
                <a:gd name="T4" fmla="*/ 81 w 1051"/>
                <a:gd name="T5" fmla="*/ 202 h 660"/>
                <a:gd name="T6" fmla="*/ 77 w 1051"/>
                <a:gd name="T7" fmla="*/ 174 h 660"/>
                <a:gd name="T8" fmla="*/ 81 w 1051"/>
                <a:gd name="T9" fmla="*/ 171 h 660"/>
                <a:gd name="T10" fmla="*/ 211 w 1051"/>
                <a:gd name="T11" fmla="*/ 92 h 660"/>
                <a:gd name="T12" fmla="*/ 235 w 1051"/>
                <a:gd name="T13" fmla="*/ 172 h 660"/>
                <a:gd name="T14" fmla="*/ 238 w 1051"/>
                <a:gd name="T15" fmla="*/ 177 h 660"/>
                <a:gd name="T16" fmla="*/ 224 w 1051"/>
                <a:gd name="T17" fmla="*/ 214 h 660"/>
                <a:gd name="T18" fmla="*/ 219 w 1051"/>
                <a:gd name="T19" fmla="*/ 277 h 660"/>
                <a:gd name="T20" fmla="*/ 272 w 1051"/>
                <a:gd name="T21" fmla="*/ 280 h 660"/>
                <a:gd name="T22" fmla="*/ 298 w 1051"/>
                <a:gd name="T23" fmla="*/ 249 h 660"/>
                <a:gd name="T24" fmla="*/ 370 w 1051"/>
                <a:gd name="T25" fmla="*/ 211 h 660"/>
                <a:gd name="T26" fmla="*/ 318 w 1051"/>
                <a:gd name="T27" fmla="*/ 177 h 660"/>
                <a:gd name="T28" fmla="*/ 462 w 1051"/>
                <a:gd name="T29" fmla="*/ 47 h 660"/>
                <a:gd name="T30" fmla="*/ 461 w 1051"/>
                <a:gd name="T31" fmla="*/ 178 h 660"/>
                <a:gd name="T32" fmla="*/ 442 w 1051"/>
                <a:gd name="T33" fmla="*/ 237 h 660"/>
                <a:gd name="T34" fmla="*/ 512 w 1051"/>
                <a:gd name="T35" fmla="*/ 256 h 660"/>
                <a:gd name="T36" fmla="*/ 568 w 1051"/>
                <a:gd name="T37" fmla="*/ 189 h 660"/>
                <a:gd name="T38" fmla="*/ 598 w 1051"/>
                <a:gd name="T39" fmla="*/ 159 h 660"/>
                <a:gd name="T40" fmla="*/ 570 w 1051"/>
                <a:gd name="T41" fmla="*/ 118 h 660"/>
                <a:gd name="T42" fmla="*/ 567 w 1051"/>
                <a:gd name="T43" fmla="*/ 93 h 660"/>
                <a:gd name="T44" fmla="*/ 571 w 1051"/>
                <a:gd name="T45" fmla="*/ 90 h 660"/>
                <a:gd name="T46" fmla="*/ 687 w 1051"/>
                <a:gd name="T47" fmla="*/ 19 h 660"/>
                <a:gd name="T48" fmla="*/ 709 w 1051"/>
                <a:gd name="T49" fmla="*/ 91 h 660"/>
                <a:gd name="T50" fmla="*/ 712 w 1051"/>
                <a:gd name="T51" fmla="*/ 95 h 660"/>
                <a:gd name="T52" fmla="*/ 699 w 1051"/>
                <a:gd name="T53" fmla="*/ 129 h 660"/>
                <a:gd name="T54" fmla="*/ 694 w 1051"/>
                <a:gd name="T55" fmla="*/ 185 h 660"/>
                <a:gd name="T56" fmla="*/ 742 w 1051"/>
                <a:gd name="T57" fmla="*/ 188 h 660"/>
                <a:gd name="T58" fmla="*/ 512 w 1051"/>
                <a:gd name="T59" fmla="*/ 432 h 660"/>
                <a:gd name="T60" fmla="*/ 0 w 1051"/>
                <a:gd name="T61" fmla="*/ 473 h 660"/>
                <a:gd name="T62" fmla="*/ 16 w 1051"/>
                <a:gd name="T63" fmla="*/ 520 h 660"/>
                <a:gd name="T64" fmla="*/ 82 w 1051"/>
                <a:gd name="T65" fmla="*/ 640 h 660"/>
                <a:gd name="T66" fmla="*/ 492 w 1051"/>
                <a:gd name="T67" fmla="*/ 635 h 660"/>
                <a:gd name="T68" fmla="*/ 574 w 1051"/>
                <a:gd name="T69" fmla="*/ 625 h 660"/>
                <a:gd name="T70" fmla="*/ 971 w 1051"/>
                <a:gd name="T71" fmla="*/ 369 h 660"/>
                <a:gd name="T72" fmla="*/ 769 w 1051"/>
                <a:gd name="T73" fmla="*/ 171 h 660"/>
                <a:gd name="T74" fmla="*/ 516 w 1051"/>
                <a:gd name="T75" fmla="*/ 491 h 660"/>
                <a:gd name="T76" fmla="*/ 300 w 1051"/>
                <a:gd name="T77" fmla="*/ 366 h 660"/>
                <a:gd name="T78" fmla="*/ 16 w 1051"/>
                <a:gd name="T79" fmla="*/ 5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1" h="660">
                  <a:moveTo>
                    <a:pt x="44" y="282"/>
                  </a:moveTo>
                  <a:cubicBezTo>
                    <a:pt x="57" y="282"/>
                    <a:pt x="68" y="282"/>
                    <a:pt x="79" y="281"/>
                  </a:cubicBezTo>
                  <a:cubicBezTo>
                    <a:pt x="89" y="282"/>
                    <a:pt x="96" y="280"/>
                    <a:pt x="102" y="274"/>
                  </a:cubicBezTo>
                  <a:cubicBezTo>
                    <a:pt x="106" y="267"/>
                    <a:pt x="109" y="259"/>
                    <a:pt x="111" y="248"/>
                  </a:cubicBezTo>
                  <a:cubicBezTo>
                    <a:pt x="103" y="239"/>
                    <a:pt x="96" y="228"/>
                    <a:pt x="92" y="215"/>
                  </a:cubicBezTo>
                  <a:cubicBezTo>
                    <a:pt x="87" y="212"/>
                    <a:pt x="83" y="208"/>
                    <a:pt x="81" y="202"/>
                  </a:cubicBezTo>
                  <a:cubicBezTo>
                    <a:pt x="78" y="196"/>
                    <a:pt x="77" y="187"/>
                    <a:pt x="77" y="177"/>
                  </a:cubicBezTo>
                  <a:lnTo>
                    <a:pt x="77" y="174"/>
                  </a:lnTo>
                  <a:lnTo>
                    <a:pt x="80" y="172"/>
                  </a:lnTo>
                  <a:cubicBezTo>
                    <a:pt x="80" y="172"/>
                    <a:pt x="81" y="172"/>
                    <a:pt x="81" y="171"/>
                  </a:cubicBezTo>
                  <a:cubicBezTo>
                    <a:pt x="75" y="129"/>
                    <a:pt x="80" y="110"/>
                    <a:pt x="99" y="95"/>
                  </a:cubicBezTo>
                  <a:cubicBezTo>
                    <a:pt x="127" y="71"/>
                    <a:pt x="182" y="71"/>
                    <a:pt x="211" y="92"/>
                  </a:cubicBezTo>
                  <a:cubicBezTo>
                    <a:pt x="230" y="107"/>
                    <a:pt x="238" y="132"/>
                    <a:pt x="232" y="170"/>
                  </a:cubicBezTo>
                  <a:cubicBezTo>
                    <a:pt x="233" y="171"/>
                    <a:pt x="234" y="172"/>
                    <a:pt x="235" y="172"/>
                  </a:cubicBezTo>
                  <a:lnTo>
                    <a:pt x="238" y="174"/>
                  </a:lnTo>
                  <a:lnTo>
                    <a:pt x="238" y="177"/>
                  </a:lnTo>
                  <a:cubicBezTo>
                    <a:pt x="238" y="187"/>
                    <a:pt x="237" y="195"/>
                    <a:pt x="234" y="202"/>
                  </a:cubicBezTo>
                  <a:cubicBezTo>
                    <a:pt x="232" y="207"/>
                    <a:pt x="229" y="212"/>
                    <a:pt x="224" y="214"/>
                  </a:cubicBezTo>
                  <a:cubicBezTo>
                    <a:pt x="220" y="227"/>
                    <a:pt x="214" y="237"/>
                    <a:pt x="206" y="246"/>
                  </a:cubicBezTo>
                  <a:cubicBezTo>
                    <a:pt x="208" y="260"/>
                    <a:pt x="212" y="270"/>
                    <a:pt x="219" y="277"/>
                  </a:cubicBezTo>
                  <a:cubicBezTo>
                    <a:pt x="224" y="280"/>
                    <a:pt x="231" y="280"/>
                    <a:pt x="240" y="280"/>
                  </a:cubicBezTo>
                  <a:cubicBezTo>
                    <a:pt x="250" y="280"/>
                    <a:pt x="260" y="280"/>
                    <a:pt x="272" y="280"/>
                  </a:cubicBezTo>
                  <a:cubicBezTo>
                    <a:pt x="276" y="284"/>
                    <a:pt x="281" y="291"/>
                    <a:pt x="285" y="300"/>
                  </a:cubicBezTo>
                  <a:cubicBezTo>
                    <a:pt x="288" y="276"/>
                    <a:pt x="292" y="256"/>
                    <a:pt x="298" y="249"/>
                  </a:cubicBezTo>
                  <a:cubicBezTo>
                    <a:pt x="302" y="240"/>
                    <a:pt x="356" y="237"/>
                    <a:pt x="364" y="237"/>
                  </a:cubicBezTo>
                  <a:cubicBezTo>
                    <a:pt x="366" y="228"/>
                    <a:pt x="369" y="220"/>
                    <a:pt x="370" y="211"/>
                  </a:cubicBezTo>
                  <a:cubicBezTo>
                    <a:pt x="358" y="203"/>
                    <a:pt x="349" y="191"/>
                    <a:pt x="344" y="178"/>
                  </a:cubicBezTo>
                  <a:cubicBezTo>
                    <a:pt x="338" y="177"/>
                    <a:pt x="323" y="178"/>
                    <a:pt x="318" y="177"/>
                  </a:cubicBezTo>
                  <a:cubicBezTo>
                    <a:pt x="310" y="132"/>
                    <a:pt x="321" y="65"/>
                    <a:pt x="339" y="50"/>
                  </a:cubicBezTo>
                  <a:cubicBezTo>
                    <a:pt x="367" y="28"/>
                    <a:pt x="434" y="27"/>
                    <a:pt x="462" y="47"/>
                  </a:cubicBezTo>
                  <a:cubicBezTo>
                    <a:pt x="482" y="62"/>
                    <a:pt x="495" y="134"/>
                    <a:pt x="488" y="175"/>
                  </a:cubicBezTo>
                  <a:cubicBezTo>
                    <a:pt x="485" y="177"/>
                    <a:pt x="465" y="176"/>
                    <a:pt x="461" y="178"/>
                  </a:cubicBezTo>
                  <a:cubicBezTo>
                    <a:pt x="455" y="191"/>
                    <a:pt x="446" y="202"/>
                    <a:pt x="433" y="211"/>
                  </a:cubicBezTo>
                  <a:cubicBezTo>
                    <a:pt x="436" y="224"/>
                    <a:pt x="438" y="229"/>
                    <a:pt x="442" y="237"/>
                  </a:cubicBezTo>
                  <a:cubicBezTo>
                    <a:pt x="450" y="237"/>
                    <a:pt x="504" y="240"/>
                    <a:pt x="508" y="249"/>
                  </a:cubicBezTo>
                  <a:cubicBezTo>
                    <a:pt x="509" y="251"/>
                    <a:pt x="510" y="253"/>
                    <a:pt x="512" y="256"/>
                  </a:cubicBezTo>
                  <a:cubicBezTo>
                    <a:pt x="518" y="225"/>
                    <a:pt x="526" y="199"/>
                    <a:pt x="537" y="189"/>
                  </a:cubicBezTo>
                  <a:cubicBezTo>
                    <a:pt x="548" y="189"/>
                    <a:pt x="559" y="189"/>
                    <a:pt x="568" y="189"/>
                  </a:cubicBezTo>
                  <a:cubicBezTo>
                    <a:pt x="577" y="190"/>
                    <a:pt x="584" y="188"/>
                    <a:pt x="589" y="182"/>
                  </a:cubicBezTo>
                  <a:cubicBezTo>
                    <a:pt x="593" y="176"/>
                    <a:pt x="596" y="169"/>
                    <a:pt x="598" y="159"/>
                  </a:cubicBezTo>
                  <a:cubicBezTo>
                    <a:pt x="590" y="151"/>
                    <a:pt x="584" y="141"/>
                    <a:pt x="580" y="129"/>
                  </a:cubicBezTo>
                  <a:cubicBezTo>
                    <a:pt x="576" y="127"/>
                    <a:pt x="572" y="123"/>
                    <a:pt x="570" y="118"/>
                  </a:cubicBezTo>
                  <a:cubicBezTo>
                    <a:pt x="568" y="112"/>
                    <a:pt x="567" y="104"/>
                    <a:pt x="567" y="95"/>
                  </a:cubicBezTo>
                  <a:lnTo>
                    <a:pt x="567" y="93"/>
                  </a:lnTo>
                  <a:lnTo>
                    <a:pt x="569" y="91"/>
                  </a:lnTo>
                  <a:cubicBezTo>
                    <a:pt x="570" y="91"/>
                    <a:pt x="570" y="90"/>
                    <a:pt x="571" y="90"/>
                  </a:cubicBezTo>
                  <a:cubicBezTo>
                    <a:pt x="565" y="52"/>
                    <a:pt x="570" y="35"/>
                    <a:pt x="586" y="21"/>
                  </a:cubicBezTo>
                  <a:cubicBezTo>
                    <a:pt x="612" y="0"/>
                    <a:pt x="661" y="0"/>
                    <a:pt x="687" y="19"/>
                  </a:cubicBezTo>
                  <a:cubicBezTo>
                    <a:pt x="705" y="32"/>
                    <a:pt x="711" y="55"/>
                    <a:pt x="706" y="89"/>
                  </a:cubicBezTo>
                  <a:cubicBezTo>
                    <a:pt x="707" y="90"/>
                    <a:pt x="708" y="90"/>
                    <a:pt x="709" y="91"/>
                  </a:cubicBezTo>
                  <a:lnTo>
                    <a:pt x="712" y="93"/>
                  </a:lnTo>
                  <a:lnTo>
                    <a:pt x="712" y="95"/>
                  </a:lnTo>
                  <a:cubicBezTo>
                    <a:pt x="712" y="104"/>
                    <a:pt x="711" y="112"/>
                    <a:pt x="708" y="117"/>
                  </a:cubicBezTo>
                  <a:cubicBezTo>
                    <a:pt x="706" y="123"/>
                    <a:pt x="703" y="126"/>
                    <a:pt x="699" y="129"/>
                  </a:cubicBezTo>
                  <a:cubicBezTo>
                    <a:pt x="695" y="140"/>
                    <a:pt x="690" y="150"/>
                    <a:pt x="683" y="157"/>
                  </a:cubicBezTo>
                  <a:cubicBezTo>
                    <a:pt x="685" y="169"/>
                    <a:pt x="688" y="179"/>
                    <a:pt x="694" y="185"/>
                  </a:cubicBezTo>
                  <a:cubicBezTo>
                    <a:pt x="699" y="188"/>
                    <a:pt x="706" y="188"/>
                    <a:pt x="713" y="188"/>
                  </a:cubicBezTo>
                  <a:cubicBezTo>
                    <a:pt x="722" y="188"/>
                    <a:pt x="732" y="188"/>
                    <a:pt x="742" y="188"/>
                  </a:cubicBezTo>
                  <a:cubicBezTo>
                    <a:pt x="747" y="192"/>
                    <a:pt x="752" y="202"/>
                    <a:pt x="756" y="215"/>
                  </a:cubicBezTo>
                  <a:lnTo>
                    <a:pt x="512" y="432"/>
                  </a:lnTo>
                  <a:lnTo>
                    <a:pt x="301" y="310"/>
                  </a:lnTo>
                  <a:lnTo>
                    <a:pt x="0" y="473"/>
                  </a:lnTo>
                  <a:cubicBezTo>
                    <a:pt x="1" y="427"/>
                    <a:pt x="10" y="312"/>
                    <a:pt x="44" y="282"/>
                  </a:cubicBezTo>
                  <a:close/>
                  <a:moveTo>
                    <a:pt x="16" y="520"/>
                  </a:moveTo>
                  <a:lnTo>
                    <a:pt x="16" y="520"/>
                  </a:lnTo>
                  <a:lnTo>
                    <a:pt x="82" y="640"/>
                  </a:lnTo>
                  <a:lnTo>
                    <a:pt x="298" y="523"/>
                  </a:lnTo>
                  <a:lnTo>
                    <a:pt x="492" y="635"/>
                  </a:lnTo>
                  <a:lnTo>
                    <a:pt x="536" y="660"/>
                  </a:lnTo>
                  <a:lnTo>
                    <a:pt x="574" y="625"/>
                  </a:lnTo>
                  <a:lnTo>
                    <a:pt x="918" y="317"/>
                  </a:lnTo>
                  <a:lnTo>
                    <a:pt x="971" y="369"/>
                  </a:lnTo>
                  <a:lnTo>
                    <a:pt x="1051" y="96"/>
                  </a:lnTo>
                  <a:lnTo>
                    <a:pt x="769" y="171"/>
                  </a:lnTo>
                  <a:lnTo>
                    <a:pt x="820" y="221"/>
                  </a:lnTo>
                  <a:lnTo>
                    <a:pt x="516" y="491"/>
                  </a:lnTo>
                  <a:lnTo>
                    <a:pt x="333" y="386"/>
                  </a:lnTo>
                  <a:lnTo>
                    <a:pt x="300" y="366"/>
                  </a:lnTo>
                  <a:lnTo>
                    <a:pt x="266" y="385"/>
                  </a:lnTo>
                  <a:lnTo>
                    <a:pt x="16" y="5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408555" y="439420"/>
            <a:ext cx="2481580" cy="97536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zh-CN" altLang="en-US" sz="2800">
                <a:sym typeface="+mn-ea"/>
              </a:rPr>
              <a:t>不足和收获</a:t>
            </a:r>
            <a:endParaRPr lang="en-US" altLang="zh-CN" sz="2800"/>
          </a:p>
          <a:p>
            <a:pPr algn="dist" defTabSz="914400"/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57275"/>
            <a:ext cx="232229" cy="576000"/>
          </a:xfrm>
          <a:prstGeom prst="rect">
            <a:avLst/>
          </a:prstGeom>
          <a:solidFill>
            <a:srgbClr val="C9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130b9dbad7739bb1411217d9b761251d49627CBFB48DAC31C6542BB0BFC05E821BF38EE4B50BEA5504E3F5828901E0D285A8C8E020128A409CD875634CDBC9AF8CC12A80210E4B42BA362D6D407A7F4B106F2926E3AC8FF27C4153C0AAEF0840EC6011D925F0070F0CDC9FEEA1FAACD22512811DE24303C8C21DE3B2F00D3B4C1EA3CA7A2BF0FCA0"/>
          <p:cNvSpPr/>
          <p:nvPr/>
        </p:nvSpPr>
        <p:spPr>
          <a:xfrm>
            <a:off x="2829939" y="406776"/>
            <a:ext cx="9362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在政府及相关部门的大力支持下，经过三年的努力和资金投入，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如今已形成了以轻纺、服装、饰品、鞋帽等商品为主的特色购物街区。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4822" y="2129051"/>
            <a:ext cx="3530233" cy="3533849"/>
            <a:chOff x="1437558" y="1828800"/>
            <a:chExt cx="3530233" cy="3533849"/>
          </a:xfrm>
          <a:solidFill>
            <a:srgbClr val="C9282E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 rot="20801562">
              <a:off x="1437558" y="1828800"/>
              <a:ext cx="3530233" cy="3533849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grpFill/>
            <a:ln w="381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2900827" y="2348288"/>
              <a:ext cx="1323969" cy="1229400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357049" y="2905780"/>
            <a:ext cx="1865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wps稻壳儿佳誉设计原创链接：http://chn.docer.com/works?userid=219874625"/>
          <p:cNvSpPr txBox="1"/>
          <p:nvPr/>
        </p:nvSpPr>
        <p:spPr>
          <a:xfrm>
            <a:off x="7245861" y="3044587"/>
            <a:ext cx="2418080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项目总结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56922" y="2906064"/>
            <a:ext cx="2480818" cy="100584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dir="6000000" algn="ctr" rotWithShape="0">
              <a:srgbClr val="000000"/>
            </a:outerShdw>
          </a:effec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5334000" y="0"/>
            <a:ext cx="6858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4300" y="969645"/>
            <a:ext cx="4182745" cy="131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0" normalizeH="0" baseline="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总结</a:t>
            </a:r>
            <a:endParaRPr kumimoji="0" lang="zh-CN" altLang="en-US" sz="8000" i="0" u="none" strike="noStrike" kern="1200" cap="none" spc="0" normalizeH="0" baseline="0" noProof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</a:endParaRPr>
          </a:p>
        </p:txBody>
      </p:sp>
      <p:sp>
        <p:nvSpPr>
          <p:cNvPr id="31" name="wps稻壳儿佳誉设计原创链接：http://chn.docer.com/works?userid=219874625"/>
          <p:cNvSpPr>
            <a:spLocks noChangeArrowheads="1"/>
          </p:cNvSpPr>
          <p:nvPr/>
        </p:nvSpPr>
        <p:spPr bwMode="auto">
          <a:xfrm>
            <a:off x="1108768" y="2203941"/>
            <a:ext cx="6184031" cy="30460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     </a:t>
            </a:r>
            <a:r>
              <a:rPr kumimoji="0" lang="zh-CN" altLang="en-US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总的来说和队友们相处的比较融洽，整个项目下来，不仅锻炼了我们的业务能力还适当的锻炼了我们的人际交往能力。而且在做这个项目的时候遇到了很多想“自闭”“莫名其妙”</a:t>
            </a:r>
            <a:r>
              <a:rPr kumimoji="0" lang="en-US" altLang="zh-CN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“</a:t>
            </a:r>
            <a:r>
              <a:rPr kumimoji="0" lang="zh-CN" altLang="en-US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崩溃</a:t>
            </a:r>
            <a:r>
              <a:rPr kumimoji="0" lang="en-US" altLang="zh-CN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”</a:t>
            </a:r>
            <a:r>
              <a:rPr kumimoji="0" lang="zh-CN" altLang="en-US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的问题，其实就是自己知识储备不够，接下来的日子里，我们应牢记苏格拉底的一句话</a:t>
            </a:r>
            <a:r>
              <a:rPr kumimoji="0" lang="en-US" altLang="zh-CN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“</a:t>
            </a:r>
            <a:r>
              <a:rPr kumimoji="0" lang="zh-CN" altLang="en-US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我唯一知道的就是我一无所知</a:t>
            </a:r>
            <a:r>
              <a:rPr kumimoji="0" lang="en-US" altLang="zh-CN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”</a:t>
            </a:r>
            <a:r>
              <a:rPr kumimoji="0" lang="zh-CN" altLang="en-US" sz="2400" b="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经典行书简" panose="02010609010101010101" pitchFamily="49" charset="-122"/>
              </a:rPr>
              <a:t>，然后积极学习新的知识。</a:t>
            </a:r>
            <a:endParaRPr kumimoji="0" lang="zh-CN" altLang="en-US" sz="2400" b="0" i="0" u="none" strike="noStrike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行楷" panose="02010800040101010101" charset="-122"/>
              <a:ea typeface="华文行楷" panose="02010800040101010101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80856" y="-569171"/>
            <a:ext cx="5911144" cy="8553029"/>
            <a:chOff x="6280856" y="-569171"/>
            <a:chExt cx="5911144" cy="8553029"/>
          </a:xfrm>
        </p:grpSpPr>
        <p:sp>
          <p:nvSpPr>
            <p:cNvPr id="7" name="Freeform 6"/>
            <p:cNvSpPr/>
            <p:nvPr/>
          </p:nvSpPr>
          <p:spPr bwMode="auto">
            <a:xfrm flipH="1">
              <a:off x="10213823" y="2877"/>
              <a:ext cx="989088" cy="1712451"/>
            </a:xfrm>
            <a:custGeom>
              <a:avLst/>
              <a:gdLst>
                <a:gd name="T0" fmla="*/ 536 w 536"/>
                <a:gd name="T1" fmla="*/ 0 h 928"/>
                <a:gd name="T2" fmla="*/ 536 w 536"/>
                <a:gd name="T3" fmla="*/ 618 h 928"/>
                <a:gd name="T4" fmla="*/ 0 w 536"/>
                <a:gd name="T5" fmla="*/ 928 h 928"/>
                <a:gd name="T6" fmla="*/ 0 w 536"/>
                <a:gd name="T7" fmla="*/ 308 h 928"/>
                <a:gd name="T8" fmla="*/ 536 w 536"/>
                <a:gd name="T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536" y="0"/>
                  </a:moveTo>
                  <a:lnTo>
                    <a:pt x="536" y="618"/>
                  </a:lnTo>
                  <a:lnTo>
                    <a:pt x="0" y="928"/>
                  </a:lnTo>
                  <a:lnTo>
                    <a:pt x="0" y="30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/>
          </p:nvSpPr>
          <p:spPr bwMode="auto">
            <a:xfrm flipH="1">
              <a:off x="10213823" y="-6350"/>
              <a:ext cx="1978177" cy="577584"/>
            </a:xfrm>
            <a:custGeom>
              <a:avLst/>
              <a:gdLst>
                <a:gd name="T0" fmla="*/ 1072 w 1072"/>
                <a:gd name="T1" fmla="*/ 5 h 313"/>
                <a:gd name="T2" fmla="*/ 536 w 1072"/>
                <a:gd name="T3" fmla="*/ 313 h 313"/>
                <a:gd name="T4" fmla="*/ 0 w 1072"/>
                <a:gd name="T5" fmla="*/ 5 h 313"/>
                <a:gd name="T6" fmla="*/ 9 w 1072"/>
                <a:gd name="T7" fmla="*/ 0 h 313"/>
                <a:gd name="T8" fmla="*/ 1065 w 1072"/>
                <a:gd name="T9" fmla="*/ 0 h 313"/>
                <a:gd name="T10" fmla="*/ 1072 w 1072"/>
                <a:gd name="T11" fmla="*/ 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313">
                  <a:moveTo>
                    <a:pt x="1072" y="5"/>
                  </a:moveTo>
                  <a:lnTo>
                    <a:pt x="536" y="313"/>
                  </a:lnTo>
                  <a:lnTo>
                    <a:pt x="0" y="5"/>
                  </a:lnTo>
                  <a:lnTo>
                    <a:pt x="9" y="0"/>
                  </a:lnTo>
                  <a:lnTo>
                    <a:pt x="1065" y="0"/>
                  </a:lnTo>
                  <a:lnTo>
                    <a:pt x="1072" y="5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/>
            <p:nvPr/>
          </p:nvSpPr>
          <p:spPr bwMode="auto">
            <a:xfrm flipH="1">
              <a:off x="11202912" y="1143281"/>
              <a:ext cx="989088" cy="1138559"/>
            </a:xfrm>
            <a:custGeom>
              <a:avLst/>
              <a:gdLst>
                <a:gd name="T0" fmla="*/ 536 w 536"/>
                <a:gd name="T1" fmla="*/ 310 h 617"/>
                <a:gd name="T2" fmla="*/ 536 w 536"/>
                <a:gd name="T3" fmla="*/ 310 h 617"/>
                <a:gd name="T4" fmla="*/ 0 w 536"/>
                <a:gd name="T5" fmla="*/ 0 h 617"/>
                <a:gd name="T6" fmla="*/ 0 w 536"/>
                <a:gd name="T7" fmla="*/ 617 h 617"/>
                <a:gd name="T8" fmla="*/ 536 w 536"/>
                <a:gd name="T9" fmla="*/ 31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617">
                  <a:moveTo>
                    <a:pt x="536" y="310"/>
                  </a:moveTo>
                  <a:lnTo>
                    <a:pt x="536" y="310"/>
                  </a:lnTo>
                  <a:lnTo>
                    <a:pt x="0" y="0"/>
                  </a:lnTo>
                  <a:lnTo>
                    <a:pt x="0" y="617"/>
                  </a:lnTo>
                  <a:lnTo>
                    <a:pt x="536" y="31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/>
          </p:nvSpPr>
          <p:spPr bwMode="auto">
            <a:xfrm flipH="1">
              <a:off x="11202912" y="2877"/>
              <a:ext cx="989088" cy="1712451"/>
            </a:xfrm>
            <a:custGeom>
              <a:avLst/>
              <a:gdLst>
                <a:gd name="T0" fmla="*/ 536 w 536"/>
                <a:gd name="T1" fmla="*/ 308 h 928"/>
                <a:gd name="T2" fmla="*/ 536 w 536"/>
                <a:gd name="T3" fmla="*/ 928 h 928"/>
                <a:gd name="T4" fmla="*/ 0 w 536"/>
                <a:gd name="T5" fmla="*/ 618 h 928"/>
                <a:gd name="T6" fmla="*/ 0 w 536"/>
                <a:gd name="T7" fmla="*/ 0 h 928"/>
                <a:gd name="T8" fmla="*/ 536 w 536"/>
                <a:gd name="T9" fmla="*/ 30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536" y="308"/>
                  </a:moveTo>
                  <a:lnTo>
                    <a:pt x="536" y="928"/>
                  </a:lnTo>
                  <a:lnTo>
                    <a:pt x="0" y="618"/>
                  </a:lnTo>
                  <a:lnTo>
                    <a:pt x="0" y="0"/>
                  </a:lnTo>
                  <a:lnTo>
                    <a:pt x="536" y="30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/>
          </p:nvSpPr>
          <p:spPr bwMode="auto">
            <a:xfrm flipH="1">
              <a:off x="10213823" y="6276942"/>
              <a:ext cx="989088" cy="1706916"/>
            </a:xfrm>
            <a:custGeom>
              <a:avLst/>
              <a:gdLst>
                <a:gd name="T0" fmla="*/ 0 w 536"/>
                <a:gd name="T1" fmla="*/ 0 h 925"/>
                <a:gd name="T2" fmla="*/ 0 w 536"/>
                <a:gd name="T3" fmla="*/ 618 h 925"/>
                <a:gd name="T4" fmla="*/ 536 w 536"/>
                <a:gd name="T5" fmla="*/ 925 h 925"/>
                <a:gd name="T6" fmla="*/ 536 w 536"/>
                <a:gd name="T7" fmla="*/ 308 h 925"/>
                <a:gd name="T8" fmla="*/ 0 w 536"/>
                <a:gd name="T9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5">
                  <a:moveTo>
                    <a:pt x="0" y="0"/>
                  </a:moveTo>
                  <a:lnTo>
                    <a:pt x="0" y="618"/>
                  </a:lnTo>
                  <a:lnTo>
                    <a:pt x="536" y="925"/>
                  </a:lnTo>
                  <a:lnTo>
                    <a:pt x="536" y="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 flipH="1">
              <a:off x="11202912" y="3425933"/>
              <a:ext cx="989088" cy="1712451"/>
            </a:xfrm>
            <a:custGeom>
              <a:avLst/>
              <a:gdLst>
                <a:gd name="T0" fmla="*/ 0 w 536"/>
                <a:gd name="T1" fmla="*/ 0 h 928"/>
                <a:gd name="T2" fmla="*/ 0 w 536"/>
                <a:gd name="T3" fmla="*/ 618 h 928"/>
                <a:gd name="T4" fmla="*/ 536 w 536"/>
                <a:gd name="T5" fmla="*/ 928 h 928"/>
                <a:gd name="T6" fmla="*/ 536 w 536"/>
                <a:gd name="T7" fmla="*/ 308 h 928"/>
                <a:gd name="T8" fmla="*/ 0 w 536"/>
                <a:gd name="T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0"/>
                  </a:moveTo>
                  <a:lnTo>
                    <a:pt x="0" y="618"/>
                  </a:lnTo>
                  <a:lnTo>
                    <a:pt x="536" y="928"/>
                  </a:lnTo>
                  <a:lnTo>
                    <a:pt x="536" y="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 flipH="1">
              <a:off x="10213823" y="2853886"/>
              <a:ext cx="1978177" cy="1140404"/>
            </a:xfrm>
            <a:custGeom>
              <a:avLst/>
              <a:gdLst>
                <a:gd name="T0" fmla="*/ 0 w 1072"/>
                <a:gd name="T1" fmla="*/ 310 h 618"/>
                <a:gd name="T2" fmla="*/ 536 w 1072"/>
                <a:gd name="T3" fmla="*/ 618 h 618"/>
                <a:gd name="T4" fmla="*/ 1072 w 1072"/>
                <a:gd name="T5" fmla="*/ 310 h 618"/>
                <a:gd name="T6" fmla="*/ 1072 w 1072"/>
                <a:gd name="T7" fmla="*/ 310 h 618"/>
                <a:gd name="T8" fmla="*/ 536 w 1072"/>
                <a:gd name="T9" fmla="*/ 0 h 618"/>
                <a:gd name="T10" fmla="*/ 0 w 1072"/>
                <a:gd name="T11" fmla="*/ 31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18">
                  <a:moveTo>
                    <a:pt x="0" y="310"/>
                  </a:moveTo>
                  <a:lnTo>
                    <a:pt x="536" y="618"/>
                  </a:lnTo>
                  <a:lnTo>
                    <a:pt x="1072" y="310"/>
                  </a:lnTo>
                  <a:lnTo>
                    <a:pt x="1072" y="310"/>
                  </a:lnTo>
                  <a:lnTo>
                    <a:pt x="536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 flipH="1">
              <a:off x="10213823" y="3425933"/>
              <a:ext cx="989088" cy="1712451"/>
            </a:xfrm>
            <a:custGeom>
              <a:avLst/>
              <a:gdLst>
                <a:gd name="T0" fmla="*/ 0 w 536"/>
                <a:gd name="T1" fmla="*/ 308 h 928"/>
                <a:gd name="T2" fmla="*/ 0 w 536"/>
                <a:gd name="T3" fmla="*/ 928 h 928"/>
                <a:gd name="T4" fmla="*/ 536 w 536"/>
                <a:gd name="T5" fmla="*/ 618 h 928"/>
                <a:gd name="T6" fmla="*/ 536 w 536"/>
                <a:gd name="T7" fmla="*/ 0 h 928"/>
                <a:gd name="T8" fmla="*/ 0 w 536"/>
                <a:gd name="T9" fmla="*/ 30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308"/>
                  </a:moveTo>
                  <a:lnTo>
                    <a:pt x="0" y="928"/>
                  </a:lnTo>
                  <a:lnTo>
                    <a:pt x="536" y="618"/>
                  </a:lnTo>
                  <a:lnTo>
                    <a:pt x="536" y="0"/>
                  </a:lnTo>
                  <a:lnTo>
                    <a:pt x="0" y="30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 bwMode="auto">
            <a:xfrm flipH="1">
              <a:off x="8250024" y="-569171"/>
              <a:ext cx="987242" cy="1712451"/>
            </a:xfrm>
            <a:custGeom>
              <a:avLst/>
              <a:gdLst>
                <a:gd name="T0" fmla="*/ 535 w 535"/>
                <a:gd name="T1" fmla="*/ 928 h 928"/>
                <a:gd name="T2" fmla="*/ 535 w 535"/>
                <a:gd name="T3" fmla="*/ 310 h 928"/>
                <a:gd name="T4" fmla="*/ 0 w 535"/>
                <a:gd name="T5" fmla="*/ 0 h 928"/>
                <a:gd name="T6" fmla="*/ 0 w 535"/>
                <a:gd name="T7" fmla="*/ 620 h 928"/>
                <a:gd name="T8" fmla="*/ 535 w 535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928">
                  <a:moveTo>
                    <a:pt x="535" y="928"/>
                  </a:moveTo>
                  <a:lnTo>
                    <a:pt x="535" y="310"/>
                  </a:lnTo>
                  <a:lnTo>
                    <a:pt x="0" y="0"/>
                  </a:lnTo>
                  <a:lnTo>
                    <a:pt x="0" y="620"/>
                  </a:lnTo>
                  <a:lnTo>
                    <a:pt x="535" y="92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/>
            <p:nvPr/>
          </p:nvSpPr>
          <p:spPr bwMode="auto">
            <a:xfrm flipH="1">
              <a:off x="7268098" y="288900"/>
              <a:ext cx="494544" cy="854381"/>
            </a:xfrm>
            <a:custGeom>
              <a:avLst/>
              <a:gdLst>
                <a:gd name="T0" fmla="*/ 268 w 268"/>
                <a:gd name="T1" fmla="*/ 463 h 463"/>
                <a:gd name="T2" fmla="*/ 268 w 268"/>
                <a:gd name="T3" fmla="*/ 155 h 463"/>
                <a:gd name="T4" fmla="*/ 0 w 268"/>
                <a:gd name="T5" fmla="*/ 0 h 463"/>
                <a:gd name="T6" fmla="*/ 0 w 268"/>
                <a:gd name="T7" fmla="*/ 308 h 463"/>
                <a:gd name="T8" fmla="*/ 268 w 268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3">
                  <a:moveTo>
                    <a:pt x="268" y="463"/>
                  </a:moveTo>
                  <a:lnTo>
                    <a:pt x="268" y="155"/>
                  </a:lnTo>
                  <a:lnTo>
                    <a:pt x="0" y="0"/>
                  </a:lnTo>
                  <a:lnTo>
                    <a:pt x="0" y="308"/>
                  </a:lnTo>
                  <a:lnTo>
                    <a:pt x="268" y="463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 flipH="1">
              <a:off x="7268098" y="-283147"/>
              <a:ext cx="494544" cy="858071"/>
            </a:xfrm>
            <a:custGeom>
              <a:avLst/>
              <a:gdLst>
                <a:gd name="T0" fmla="*/ 268 w 268"/>
                <a:gd name="T1" fmla="*/ 465 h 465"/>
                <a:gd name="T2" fmla="*/ 268 w 268"/>
                <a:gd name="T3" fmla="*/ 155 h 465"/>
                <a:gd name="T4" fmla="*/ 0 w 268"/>
                <a:gd name="T5" fmla="*/ 0 h 465"/>
                <a:gd name="T6" fmla="*/ 0 w 268"/>
                <a:gd name="T7" fmla="*/ 310 h 465"/>
                <a:gd name="T8" fmla="*/ 268 w 268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5">
                  <a:moveTo>
                    <a:pt x="268" y="465"/>
                  </a:moveTo>
                  <a:lnTo>
                    <a:pt x="268" y="155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68" y="465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7762642" y="288900"/>
              <a:ext cx="494544" cy="854381"/>
            </a:xfrm>
            <a:custGeom>
              <a:avLst/>
              <a:gdLst>
                <a:gd name="T0" fmla="*/ 268 w 268"/>
                <a:gd name="T1" fmla="*/ 308 h 463"/>
                <a:gd name="T2" fmla="*/ 268 w 268"/>
                <a:gd name="T3" fmla="*/ 0 h 463"/>
                <a:gd name="T4" fmla="*/ 0 w 268"/>
                <a:gd name="T5" fmla="*/ 155 h 463"/>
                <a:gd name="T6" fmla="*/ 0 w 268"/>
                <a:gd name="T7" fmla="*/ 463 h 463"/>
                <a:gd name="T8" fmla="*/ 268 w 268"/>
                <a:gd name="T9" fmla="*/ 30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3">
                  <a:moveTo>
                    <a:pt x="268" y="308"/>
                  </a:moveTo>
                  <a:lnTo>
                    <a:pt x="268" y="0"/>
                  </a:lnTo>
                  <a:lnTo>
                    <a:pt x="0" y="155"/>
                  </a:lnTo>
                  <a:lnTo>
                    <a:pt x="0" y="463"/>
                  </a:lnTo>
                  <a:lnTo>
                    <a:pt x="268" y="308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6280856" y="-283147"/>
              <a:ext cx="492698" cy="858071"/>
            </a:xfrm>
            <a:custGeom>
              <a:avLst/>
              <a:gdLst>
                <a:gd name="T0" fmla="*/ 267 w 267"/>
                <a:gd name="T1" fmla="*/ 465 h 465"/>
                <a:gd name="T2" fmla="*/ 267 w 267"/>
                <a:gd name="T3" fmla="*/ 155 h 465"/>
                <a:gd name="T4" fmla="*/ 0 w 267"/>
                <a:gd name="T5" fmla="*/ 0 h 465"/>
                <a:gd name="T6" fmla="*/ 0 w 267"/>
                <a:gd name="T7" fmla="*/ 310 h 465"/>
                <a:gd name="T8" fmla="*/ 267 w 267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267" y="465"/>
                  </a:moveTo>
                  <a:lnTo>
                    <a:pt x="267" y="155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67" y="465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6773554" y="-283147"/>
              <a:ext cx="494544" cy="858071"/>
            </a:xfrm>
            <a:custGeom>
              <a:avLst/>
              <a:gdLst>
                <a:gd name="T0" fmla="*/ 268 w 268"/>
                <a:gd name="T1" fmla="*/ 310 h 465"/>
                <a:gd name="T2" fmla="*/ 268 w 268"/>
                <a:gd name="T3" fmla="*/ 0 h 465"/>
                <a:gd name="T4" fmla="*/ 0 w 268"/>
                <a:gd name="T5" fmla="*/ 155 h 465"/>
                <a:gd name="T6" fmla="*/ 0 w 268"/>
                <a:gd name="T7" fmla="*/ 465 h 465"/>
                <a:gd name="T8" fmla="*/ 268 w 268"/>
                <a:gd name="T9" fmla="*/ 31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5">
                  <a:moveTo>
                    <a:pt x="268" y="310"/>
                  </a:moveTo>
                  <a:lnTo>
                    <a:pt x="268" y="0"/>
                  </a:lnTo>
                  <a:lnTo>
                    <a:pt x="0" y="155"/>
                  </a:lnTo>
                  <a:lnTo>
                    <a:pt x="0" y="465"/>
                  </a:lnTo>
                  <a:lnTo>
                    <a:pt x="268" y="31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11202912" y="4566337"/>
              <a:ext cx="989088" cy="1712451"/>
            </a:xfrm>
            <a:custGeom>
              <a:avLst/>
              <a:gdLst>
                <a:gd name="T0" fmla="*/ 0 w 536"/>
                <a:gd name="T1" fmla="*/ 618 h 928"/>
                <a:gd name="T2" fmla="*/ 0 w 536"/>
                <a:gd name="T3" fmla="*/ 0 h 928"/>
                <a:gd name="T4" fmla="*/ 536 w 536"/>
                <a:gd name="T5" fmla="*/ 308 h 928"/>
                <a:gd name="T6" fmla="*/ 536 w 536"/>
                <a:gd name="T7" fmla="*/ 928 h 928"/>
                <a:gd name="T8" fmla="*/ 0 w 536"/>
                <a:gd name="T9" fmla="*/ 61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618"/>
                  </a:moveTo>
                  <a:lnTo>
                    <a:pt x="0" y="0"/>
                  </a:lnTo>
                  <a:lnTo>
                    <a:pt x="536" y="308"/>
                  </a:lnTo>
                  <a:lnTo>
                    <a:pt x="536" y="92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9224735" y="-6350"/>
              <a:ext cx="989088" cy="1149631"/>
            </a:xfrm>
            <a:custGeom>
              <a:avLst/>
              <a:gdLst>
                <a:gd name="T0" fmla="*/ 536 w 536"/>
                <a:gd name="T1" fmla="*/ 0 h 623"/>
                <a:gd name="T2" fmla="*/ 536 w 536"/>
                <a:gd name="T3" fmla="*/ 313 h 623"/>
                <a:gd name="T4" fmla="*/ 0 w 536"/>
                <a:gd name="T5" fmla="*/ 623 h 623"/>
                <a:gd name="T6" fmla="*/ 0 w 536"/>
                <a:gd name="T7" fmla="*/ 5 h 623"/>
                <a:gd name="T8" fmla="*/ 9 w 536"/>
                <a:gd name="T9" fmla="*/ 0 h 623"/>
                <a:gd name="T10" fmla="*/ 536 w 536"/>
                <a:gd name="T1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623">
                  <a:moveTo>
                    <a:pt x="536" y="0"/>
                  </a:moveTo>
                  <a:lnTo>
                    <a:pt x="536" y="313"/>
                  </a:lnTo>
                  <a:lnTo>
                    <a:pt x="0" y="623"/>
                  </a:lnTo>
                  <a:lnTo>
                    <a:pt x="0" y="5"/>
                  </a:lnTo>
                  <a:lnTo>
                    <a:pt x="9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 rot="10800000">
            <a:off x="-838" y="-1127258"/>
            <a:ext cx="5911144" cy="8553029"/>
            <a:chOff x="6280856" y="-569171"/>
            <a:chExt cx="5911144" cy="8553029"/>
          </a:xfrm>
        </p:grpSpPr>
        <p:sp>
          <p:nvSpPr>
            <p:cNvPr id="44" name="Freeform 6"/>
            <p:cNvSpPr/>
            <p:nvPr/>
          </p:nvSpPr>
          <p:spPr bwMode="auto">
            <a:xfrm flipH="1">
              <a:off x="10213823" y="2877"/>
              <a:ext cx="989088" cy="1712451"/>
            </a:xfrm>
            <a:custGeom>
              <a:avLst/>
              <a:gdLst>
                <a:gd name="T0" fmla="*/ 536 w 536"/>
                <a:gd name="T1" fmla="*/ 0 h 928"/>
                <a:gd name="T2" fmla="*/ 536 w 536"/>
                <a:gd name="T3" fmla="*/ 618 h 928"/>
                <a:gd name="T4" fmla="*/ 0 w 536"/>
                <a:gd name="T5" fmla="*/ 928 h 928"/>
                <a:gd name="T6" fmla="*/ 0 w 536"/>
                <a:gd name="T7" fmla="*/ 308 h 928"/>
                <a:gd name="T8" fmla="*/ 536 w 536"/>
                <a:gd name="T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536" y="0"/>
                  </a:moveTo>
                  <a:lnTo>
                    <a:pt x="536" y="618"/>
                  </a:lnTo>
                  <a:lnTo>
                    <a:pt x="0" y="928"/>
                  </a:lnTo>
                  <a:lnTo>
                    <a:pt x="0" y="30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7"/>
            <p:cNvSpPr/>
            <p:nvPr/>
          </p:nvSpPr>
          <p:spPr bwMode="auto">
            <a:xfrm flipH="1">
              <a:off x="10213823" y="-6350"/>
              <a:ext cx="1978177" cy="577584"/>
            </a:xfrm>
            <a:custGeom>
              <a:avLst/>
              <a:gdLst>
                <a:gd name="T0" fmla="*/ 1072 w 1072"/>
                <a:gd name="T1" fmla="*/ 5 h 313"/>
                <a:gd name="T2" fmla="*/ 536 w 1072"/>
                <a:gd name="T3" fmla="*/ 313 h 313"/>
                <a:gd name="T4" fmla="*/ 0 w 1072"/>
                <a:gd name="T5" fmla="*/ 5 h 313"/>
                <a:gd name="T6" fmla="*/ 9 w 1072"/>
                <a:gd name="T7" fmla="*/ 0 h 313"/>
                <a:gd name="T8" fmla="*/ 1065 w 1072"/>
                <a:gd name="T9" fmla="*/ 0 h 313"/>
                <a:gd name="T10" fmla="*/ 1072 w 1072"/>
                <a:gd name="T11" fmla="*/ 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313">
                  <a:moveTo>
                    <a:pt x="1072" y="5"/>
                  </a:moveTo>
                  <a:lnTo>
                    <a:pt x="536" y="313"/>
                  </a:lnTo>
                  <a:lnTo>
                    <a:pt x="0" y="5"/>
                  </a:lnTo>
                  <a:lnTo>
                    <a:pt x="9" y="0"/>
                  </a:lnTo>
                  <a:lnTo>
                    <a:pt x="1065" y="0"/>
                  </a:lnTo>
                  <a:lnTo>
                    <a:pt x="1072" y="5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8"/>
            <p:cNvSpPr/>
            <p:nvPr/>
          </p:nvSpPr>
          <p:spPr bwMode="auto">
            <a:xfrm flipH="1">
              <a:off x="11202912" y="1143281"/>
              <a:ext cx="989088" cy="1138559"/>
            </a:xfrm>
            <a:custGeom>
              <a:avLst/>
              <a:gdLst>
                <a:gd name="T0" fmla="*/ 536 w 536"/>
                <a:gd name="T1" fmla="*/ 310 h 617"/>
                <a:gd name="T2" fmla="*/ 536 w 536"/>
                <a:gd name="T3" fmla="*/ 310 h 617"/>
                <a:gd name="T4" fmla="*/ 0 w 536"/>
                <a:gd name="T5" fmla="*/ 0 h 617"/>
                <a:gd name="T6" fmla="*/ 0 w 536"/>
                <a:gd name="T7" fmla="*/ 617 h 617"/>
                <a:gd name="T8" fmla="*/ 536 w 536"/>
                <a:gd name="T9" fmla="*/ 31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617">
                  <a:moveTo>
                    <a:pt x="536" y="310"/>
                  </a:moveTo>
                  <a:lnTo>
                    <a:pt x="536" y="310"/>
                  </a:lnTo>
                  <a:lnTo>
                    <a:pt x="0" y="0"/>
                  </a:lnTo>
                  <a:lnTo>
                    <a:pt x="0" y="617"/>
                  </a:lnTo>
                  <a:lnTo>
                    <a:pt x="536" y="31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"/>
            <p:cNvSpPr/>
            <p:nvPr/>
          </p:nvSpPr>
          <p:spPr bwMode="auto">
            <a:xfrm flipH="1">
              <a:off x="11202912" y="2877"/>
              <a:ext cx="989088" cy="1712451"/>
            </a:xfrm>
            <a:custGeom>
              <a:avLst/>
              <a:gdLst>
                <a:gd name="T0" fmla="*/ 536 w 536"/>
                <a:gd name="T1" fmla="*/ 308 h 928"/>
                <a:gd name="T2" fmla="*/ 536 w 536"/>
                <a:gd name="T3" fmla="*/ 928 h 928"/>
                <a:gd name="T4" fmla="*/ 0 w 536"/>
                <a:gd name="T5" fmla="*/ 618 h 928"/>
                <a:gd name="T6" fmla="*/ 0 w 536"/>
                <a:gd name="T7" fmla="*/ 0 h 928"/>
                <a:gd name="T8" fmla="*/ 536 w 536"/>
                <a:gd name="T9" fmla="*/ 30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536" y="308"/>
                  </a:moveTo>
                  <a:lnTo>
                    <a:pt x="536" y="928"/>
                  </a:lnTo>
                  <a:lnTo>
                    <a:pt x="0" y="618"/>
                  </a:lnTo>
                  <a:lnTo>
                    <a:pt x="0" y="0"/>
                  </a:lnTo>
                  <a:lnTo>
                    <a:pt x="536" y="30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"/>
            <p:cNvSpPr/>
            <p:nvPr/>
          </p:nvSpPr>
          <p:spPr bwMode="auto">
            <a:xfrm flipH="1">
              <a:off x="10213823" y="6276942"/>
              <a:ext cx="989088" cy="1706916"/>
            </a:xfrm>
            <a:custGeom>
              <a:avLst/>
              <a:gdLst>
                <a:gd name="T0" fmla="*/ 0 w 536"/>
                <a:gd name="T1" fmla="*/ 0 h 925"/>
                <a:gd name="T2" fmla="*/ 0 w 536"/>
                <a:gd name="T3" fmla="*/ 618 h 925"/>
                <a:gd name="T4" fmla="*/ 536 w 536"/>
                <a:gd name="T5" fmla="*/ 925 h 925"/>
                <a:gd name="T6" fmla="*/ 536 w 536"/>
                <a:gd name="T7" fmla="*/ 308 h 925"/>
                <a:gd name="T8" fmla="*/ 0 w 536"/>
                <a:gd name="T9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5">
                  <a:moveTo>
                    <a:pt x="0" y="0"/>
                  </a:moveTo>
                  <a:lnTo>
                    <a:pt x="0" y="618"/>
                  </a:lnTo>
                  <a:lnTo>
                    <a:pt x="536" y="925"/>
                  </a:lnTo>
                  <a:lnTo>
                    <a:pt x="536" y="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4"/>
            <p:cNvSpPr/>
            <p:nvPr/>
          </p:nvSpPr>
          <p:spPr bwMode="auto">
            <a:xfrm flipH="1">
              <a:off x="11202912" y="3425933"/>
              <a:ext cx="989088" cy="1712451"/>
            </a:xfrm>
            <a:custGeom>
              <a:avLst/>
              <a:gdLst>
                <a:gd name="T0" fmla="*/ 0 w 536"/>
                <a:gd name="T1" fmla="*/ 0 h 928"/>
                <a:gd name="T2" fmla="*/ 0 w 536"/>
                <a:gd name="T3" fmla="*/ 618 h 928"/>
                <a:gd name="T4" fmla="*/ 536 w 536"/>
                <a:gd name="T5" fmla="*/ 928 h 928"/>
                <a:gd name="T6" fmla="*/ 536 w 536"/>
                <a:gd name="T7" fmla="*/ 308 h 928"/>
                <a:gd name="T8" fmla="*/ 0 w 536"/>
                <a:gd name="T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0"/>
                  </a:moveTo>
                  <a:lnTo>
                    <a:pt x="0" y="618"/>
                  </a:lnTo>
                  <a:lnTo>
                    <a:pt x="536" y="928"/>
                  </a:lnTo>
                  <a:lnTo>
                    <a:pt x="536" y="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5"/>
            <p:cNvSpPr/>
            <p:nvPr/>
          </p:nvSpPr>
          <p:spPr bwMode="auto">
            <a:xfrm flipH="1">
              <a:off x="10213823" y="2853886"/>
              <a:ext cx="1978177" cy="1140404"/>
            </a:xfrm>
            <a:custGeom>
              <a:avLst/>
              <a:gdLst>
                <a:gd name="T0" fmla="*/ 0 w 1072"/>
                <a:gd name="T1" fmla="*/ 310 h 618"/>
                <a:gd name="T2" fmla="*/ 536 w 1072"/>
                <a:gd name="T3" fmla="*/ 618 h 618"/>
                <a:gd name="T4" fmla="*/ 1072 w 1072"/>
                <a:gd name="T5" fmla="*/ 310 h 618"/>
                <a:gd name="T6" fmla="*/ 1072 w 1072"/>
                <a:gd name="T7" fmla="*/ 310 h 618"/>
                <a:gd name="T8" fmla="*/ 536 w 1072"/>
                <a:gd name="T9" fmla="*/ 0 h 618"/>
                <a:gd name="T10" fmla="*/ 0 w 1072"/>
                <a:gd name="T11" fmla="*/ 31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18">
                  <a:moveTo>
                    <a:pt x="0" y="310"/>
                  </a:moveTo>
                  <a:lnTo>
                    <a:pt x="536" y="618"/>
                  </a:lnTo>
                  <a:lnTo>
                    <a:pt x="1072" y="310"/>
                  </a:lnTo>
                  <a:lnTo>
                    <a:pt x="1072" y="310"/>
                  </a:lnTo>
                  <a:lnTo>
                    <a:pt x="536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6"/>
            <p:cNvSpPr/>
            <p:nvPr/>
          </p:nvSpPr>
          <p:spPr bwMode="auto">
            <a:xfrm flipH="1">
              <a:off x="10213823" y="3425933"/>
              <a:ext cx="989088" cy="1712451"/>
            </a:xfrm>
            <a:custGeom>
              <a:avLst/>
              <a:gdLst>
                <a:gd name="T0" fmla="*/ 0 w 536"/>
                <a:gd name="T1" fmla="*/ 308 h 928"/>
                <a:gd name="T2" fmla="*/ 0 w 536"/>
                <a:gd name="T3" fmla="*/ 928 h 928"/>
                <a:gd name="T4" fmla="*/ 536 w 536"/>
                <a:gd name="T5" fmla="*/ 618 h 928"/>
                <a:gd name="T6" fmla="*/ 536 w 536"/>
                <a:gd name="T7" fmla="*/ 0 h 928"/>
                <a:gd name="T8" fmla="*/ 0 w 536"/>
                <a:gd name="T9" fmla="*/ 30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308"/>
                  </a:moveTo>
                  <a:lnTo>
                    <a:pt x="0" y="928"/>
                  </a:lnTo>
                  <a:lnTo>
                    <a:pt x="536" y="618"/>
                  </a:lnTo>
                  <a:lnTo>
                    <a:pt x="536" y="0"/>
                  </a:lnTo>
                  <a:lnTo>
                    <a:pt x="0" y="30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/>
            <p:nvPr/>
          </p:nvSpPr>
          <p:spPr bwMode="auto">
            <a:xfrm flipH="1">
              <a:off x="8250024" y="-569171"/>
              <a:ext cx="987242" cy="1712451"/>
            </a:xfrm>
            <a:custGeom>
              <a:avLst/>
              <a:gdLst>
                <a:gd name="T0" fmla="*/ 535 w 535"/>
                <a:gd name="T1" fmla="*/ 928 h 928"/>
                <a:gd name="T2" fmla="*/ 535 w 535"/>
                <a:gd name="T3" fmla="*/ 310 h 928"/>
                <a:gd name="T4" fmla="*/ 0 w 535"/>
                <a:gd name="T5" fmla="*/ 0 h 928"/>
                <a:gd name="T6" fmla="*/ 0 w 535"/>
                <a:gd name="T7" fmla="*/ 620 h 928"/>
                <a:gd name="T8" fmla="*/ 535 w 535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928">
                  <a:moveTo>
                    <a:pt x="535" y="928"/>
                  </a:moveTo>
                  <a:lnTo>
                    <a:pt x="535" y="310"/>
                  </a:lnTo>
                  <a:lnTo>
                    <a:pt x="0" y="0"/>
                  </a:lnTo>
                  <a:lnTo>
                    <a:pt x="0" y="620"/>
                  </a:lnTo>
                  <a:lnTo>
                    <a:pt x="535" y="92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"/>
            <p:cNvSpPr/>
            <p:nvPr/>
          </p:nvSpPr>
          <p:spPr bwMode="auto">
            <a:xfrm flipH="1">
              <a:off x="7268098" y="288900"/>
              <a:ext cx="494544" cy="854381"/>
            </a:xfrm>
            <a:custGeom>
              <a:avLst/>
              <a:gdLst>
                <a:gd name="T0" fmla="*/ 268 w 268"/>
                <a:gd name="T1" fmla="*/ 463 h 463"/>
                <a:gd name="T2" fmla="*/ 268 w 268"/>
                <a:gd name="T3" fmla="*/ 155 h 463"/>
                <a:gd name="T4" fmla="*/ 0 w 268"/>
                <a:gd name="T5" fmla="*/ 0 h 463"/>
                <a:gd name="T6" fmla="*/ 0 w 268"/>
                <a:gd name="T7" fmla="*/ 308 h 463"/>
                <a:gd name="T8" fmla="*/ 268 w 268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3">
                  <a:moveTo>
                    <a:pt x="268" y="463"/>
                  </a:moveTo>
                  <a:lnTo>
                    <a:pt x="268" y="155"/>
                  </a:lnTo>
                  <a:lnTo>
                    <a:pt x="0" y="0"/>
                  </a:lnTo>
                  <a:lnTo>
                    <a:pt x="0" y="308"/>
                  </a:lnTo>
                  <a:lnTo>
                    <a:pt x="268" y="463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"/>
            <p:cNvSpPr/>
            <p:nvPr/>
          </p:nvSpPr>
          <p:spPr bwMode="auto">
            <a:xfrm flipH="1">
              <a:off x="7268098" y="-283147"/>
              <a:ext cx="494544" cy="858071"/>
            </a:xfrm>
            <a:custGeom>
              <a:avLst/>
              <a:gdLst>
                <a:gd name="T0" fmla="*/ 268 w 268"/>
                <a:gd name="T1" fmla="*/ 465 h 465"/>
                <a:gd name="T2" fmla="*/ 268 w 268"/>
                <a:gd name="T3" fmla="*/ 155 h 465"/>
                <a:gd name="T4" fmla="*/ 0 w 268"/>
                <a:gd name="T5" fmla="*/ 0 h 465"/>
                <a:gd name="T6" fmla="*/ 0 w 268"/>
                <a:gd name="T7" fmla="*/ 310 h 465"/>
                <a:gd name="T8" fmla="*/ 268 w 268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5">
                  <a:moveTo>
                    <a:pt x="268" y="465"/>
                  </a:moveTo>
                  <a:lnTo>
                    <a:pt x="268" y="155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68" y="465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"/>
            <p:cNvSpPr/>
            <p:nvPr/>
          </p:nvSpPr>
          <p:spPr bwMode="auto">
            <a:xfrm flipH="1">
              <a:off x="7762642" y="288900"/>
              <a:ext cx="494544" cy="854381"/>
            </a:xfrm>
            <a:custGeom>
              <a:avLst/>
              <a:gdLst>
                <a:gd name="T0" fmla="*/ 268 w 268"/>
                <a:gd name="T1" fmla="*/ 308 h 463"/>
                <a:gd name="T2" fmla="*/ 268 w 268"/>
                <a:gd name="T3" fmla="*/ 0 h 463"/>
                <a:gd name="T4" fmla="*/ 0 w 268"/>
                <a:gd name="T5" fmla="*/ 155 h 463"/>
                <a:gd name="T6" fmla="*/ 0 w 268"/>
                <a:gd name="T7" fmla="*/ 463 h 463"/>
                <a:gd name="T8" fmla="*/ 268 w 268"/>
                <a:gd name="T9" fmla="*/ 30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3">
                  <a:moveTo>
                    <a:pt x="268" y="308"/>
                  </a:moveTo>
                  <a:lnTo>
                    <a:pt x="268" y="0"/>
                  </a:lnTo>
                  <a:lnTo>
                    <a:pt x="0" y="155"/>
                  </a:lnTo>
                  <a:lnTo>
                    <a:pt x="0" y="463"/>
                  </a:lnTo>
                  <a:lnTo>
                    <a:pt x="268" y="308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2"/>
            <p:cNvSpPr/>
            <p:nvPr/>
          </p:nvSpPr>
          <p:spPr bwMode="auto">
            <a:xfrm flipH="1">
              <a:off x="6280856" y="-283147"/>
              <a:ext cx="492698" cy="858071"/>
            </a:xfrm>
            <a:custGeom>
              <a:avLst/>
              <a:gdLst>
                <a:gd name="T0" fmla="*/ 267 w 267"/>
                <a:gd name="T1" fmla="*/ 465 h 465"/>
                <a:gd name="T2" fmla="*/ 267 w 267"/>
                <a:gd name="T3" fmla="*/ 155 h 465"/>
                <a:gd name="T4" fmla="*/ 0 w 267"/>
                <a:gd name="T5" fmla="*/ 0 h 465"/>
                <a:gd name="T6" fmla="*/ 0 w 267"/>
                <a:gd name="T7" fmla="*/ 310 h 465"/>
                <a:gd name="T8" fmla="*/ 267 w 267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267" y="465"/>
                  </a:moveTo>
                  <a:lnTo>
                    <a:pt x="267" y="155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67" y="465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"/>
            <p:cNvSpPr/>
            <p:nvPr/>
          </p:nvSpPr>
          <p:spPr bwMode="auto">
            <a:xfrm flipH="1">
              <a:off x="6773554" y="-283147"/>
              <a:ext cx="494544" cy="858071"/>
            </a:xfrm>
            <a:custGeom>
              <a:avLst/>
              <a:gdLst>
                <a:gd name="T0" fmla="*/ 268 w 268"/>
                <a:gd name="T1" fmla="*/ 310 h 465"/>
                <a:gd name="T2" fmla="*/ 268 w 268"/>
                <a:gd name="T3" fmla="*/ 0 h 465"/>
                <a:gd name="T4" fmla="*/ 0 w 268"/>
                <a:gd name="T5" fmla="*/ 155 h 465"/>
                <a:gd name="T6" fmla="*/ 0 w 268"/>
                <a:gd name="T7" fmla="*/ 465 h 465"/>
                <a:gd name="T8" fmla="*/ 268 w 268"/>
                <a:gd name="T9" fmla="*/ 31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65">
                  <a:moveTo>
                    <a:pt x="268" y="310"/>
                  </a:moveTo>
                  <a:lnTo>
                    <a:pt x="268" y="0"/>
                  </a:lnTo>
                  <a:lnTo>
                    <a:pt x="0" y="155"/>
                  </a:lnTo>
                  <a:lnTo>
                    <a:pt x="0" y="465"/>
                  </a:lnTo>
                  <a:lnTo>
                    <a:pt x="268" y="310"/>
                  </a:lnTo>
                  <a:close/>
                </a:path>
              </a:pathLst>
            </a:custGeom>
            <a:solidFill>
              <a:srgbClr val="9A15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"/>
            <p:cNvSpPr/>
            <p:nvPr/>
          </p:nvSpPr>
          <p:spPr bwMode="auto">
            <a:xfrm flipH="1">
              <a:off x="11202912" y="4566337"/>
              <a:ext cx="989088" cy="1712451"/>
            </a:xfrm>
            <a:custGeom>
              <a:avLst/>
              <a:gdLst>
                <a:gd name="T0" fmla="*/ 0 w 536"/>
                <a:gd name="T1" fmla="*/ 618 h 928"/>
                <a:gd name="T2" fmla="*/ 0 w 536"/>
                <a:gd name="T3" fmla="*/ 0 h 928"/>
                <a:gd name="T4" fmla="*/ 536 w 536"/>
                <a:gd name="T5" fmla="*/ 308 h 928"/>
                <a:gd name="T6" fmla="*/ 536 w 536"/>
                <a:gd name="T7" fmla="*/ 928 h 928"/>
                <a:gd name="T8" fmla="*/ 0 w 536"/>
                <a:gd name="T9" fmla="*/ 61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928">
                  <a:moveTo>
                    <a:pt x="0" y="618"/>
                  </a:moveTo>
                  <a:lnTo>
                    <a:pt x="0" y="0"/>
                  </a:lnTo>
                  <a:lnTo>
                    <a:pt x="536" y="308"/>
                  </a:lnTo>
                  <a:lnTo>
                    <a:pt x="536" y="92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 flipH="1">
              <a:off x="9224735" y="-6350"/>
              <a:ext cx="989088" cy="1149631"/>
            </a:xfrm>
            <a:custGeom>
              <a:avLst/>
              <a:gdLst>
                <a:gd name="T0" fmla="*/ 536 w 536"/>
                <a:gd name="T1" fmla="*/ 0 h 623"/>
                <a:gd name="T2" fmla="*/ 536 w 536"/>
                <a:gd name="T3" fmla="*/ 313 h 623"/>
                <a:gd name="T4" fmla="*/ 0 w 536"/>
                <a:gd name="T5" fmla="*/ 623 h 623"/>
                <a:gd name="T6" fmla="*/ 0 w 536"/>
                <a:gd name="T7" fmla="*/ 5 h 623"/>
                <a:gd name="T8" fmla="*/ 9 w 536"/>
                <a:gd name="T9" fmla="*/ 0 h 623"/>
                <a:gd name="T10" fmla="*/ 536 w 536"/>
                <a:gd name="T1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623">
                  <a:moveTo>
                    <a:pt x="536" y="0"/>
                  </a:moveTo>
                  <a:lnTo>
                    <a:pt x="536" y="313"/>
                  </a:lnTo>
                  <a:lnTo>
                    <a:pt x="0" y="623"/>
                  </a:lnTo>
                  <a:lnTo>
                    <a:pt x="0" y="5"/>
                  </a:lnTo>
                  <a:lnTo>
                    <a:pt x="9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76E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3509461" y="2705695"/>
            <a:ext cx="5176886" cy="972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10800000" flipV="1">
            <a:off x="3750736" y="3846470"/>
            <a:ext cx="4752000" cy="45719"/>
            <a:chOff x="6350" y="1588"/>
            <a:chExt cx="3641725" cy="44450"/>
          </a:xfrm>
        </p:grpSpPr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6350" y="1588"/>
              <a:ext cx="1211262" cy="44450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1217613" y="1588"/>
              <a:ext cx="1214437" cy="44450"/>
            </a:xfrm>
            <a:prstGeom prst="rect">
              <a:avLst/>
            </a:prstGeom>
            <a:solidFill>
              <a:srgbClr val="E7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2432050" y="1588"/>
              <a:ext cx="1216025" cy="44450"/>
            </a:xfrm>
            <a:prstGeom prst="rect">
              <a:avLst/>
            </a:prstGeom>
            <a:solidFill>
              <a:srgbClr val="C9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15" y="950115"/>
            <a:ext cx="6419850" cy="72572"/>
          </a:xfrm>
          <a:prstGeom prst="rect">
            <a:avLst/>
          </a:prstGeom>
          <a:solidFill>
            <a:srgbClr val="E6000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960771" y="354091"/>
            <a:ext cx="3126486" cy="518160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4400"/>
            <a:r>
              <a:rPr lang="en-US" altLang="zh-CN" sz="2800" spc="-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2.</a:t>
            </a:r>
            <a:r>
              <a:rPr lang="zh-CN" altLang="en-US" sz="2800" spc="-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系统架构图</a:t>
            </a:r>
            <a:endParaRPr lang="zh-CN" altLang="en-US" sz="2800" spc="-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629" name="Google Shape;629;p83" descr="C:\Users\Administrator\Desktop\好看的·图片\669bd125dcdaafb1073e6c54a15c973b.jpg669bd125dcdaafb1073e6c54a15c973b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0642" y="4732401"/>
            <a:ext cx="197364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84035" y="4732401"/>
            <a:ext cx="188105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3" descr="C:\Users\Administrator\Desktop\好看的·图片\simone-hutsch-1238684-unsplash.jpgsimone-hutsch-1238684-unsplash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1091" y="3513201"/>
            <a:ext cx="3854128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930" y="172720"/>
            <a:ext cx="4812665" cy="605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36404" b="32068"/>
          <a:stretch>
            <a:fillRect/>
          </a:stretch>
        </p:blipFill>
        <p:spPr>
          <a:xfrm>
            <a:off x="6691086" y="815340"/>
            <a:ext cx="5500914" cy="1601289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7424058" y="5116285"/>
            <a:ext cx="740228" cy="740228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7756623" y="4680858"/>
            <a:ext cx="654404" cy="654404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193312" y="4405084"/>
            <a:ext cx="493485" cy="493485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00275" y="422910"/>
            <a:ext cx="5149850" cy="61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4"/>
                </a:solidFill>
                <a:effectLst/>
                <a:sym typeface="+mn-ea"/>
              </a:rPr>
              <a:t>2.1   Spring MVC</a:t>
            </a:r>
            <a:r>
              <a:rPr lang="zh-CN" altLang="en-US" sz="3200">
                <a:solidFill>
                  <a:schemeClr val="accent4"/>
                </a:solidFill>
                <a:effectLst/>
                <a:sym typeface="+mn-ea"/>
              </a:rPr>
              <a:t>框架</a:t>
            </a:r>
            <a:endParaRPr lang="zh-CN" altLang="en-US" sz="32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7" name="Rectangle 16"/>
          <p:cNvSpPr/>
          <p:nvPr/>
        </p:nvSpPr>
        <p:spPr>
          <a:xfrm>
            <a:off x="486410" y="2498725"/>
            <a:ext cx="10220960" cy="2399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	</a:t>
            </a: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spring mvc 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框架</a:t>
            </a: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：提供的一个强大而灵活的模块式web框架。在控制层：我们组运用了其中的 ModelAndView 进行了设置转向地址，将底层获取的数据进行存储（或者封装），最后将数据传递给View；同时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运用了一些常用的注解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@Controller，@RequestMapping（用来处理请求地址映射），</a:t>
            </a: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@Service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@Responsebody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（</a:t>
            </a:r>
            <a:r>
              <a:rPr lang="en-US" altLang="zh-CN" sz="20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Ajax调用声明，指定方法返回结果为Ajax回调函数结果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就会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等来方便我们项目的开发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36404" b="32068"/>
          <a:stretch>
            <a:fillRect/>
          </a:stretch>
        </p:blipFill>
        <p:spPr>
          <a:xfrm>
            <a:off x="85725" y="2846070"/>
            <a:ext cx="12041505" cy="3837940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7424058" y="5116285"/>
            <a:ext cx="740228" cy="740228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7756623" y="4680858"/>
            <a:ext cx="654404" cy="654404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193312" y="4405084"/>
            <a:ext cx="493485" cy="493485"/>
          </a:xfrm>
          <a:prstGeom prst="roundRect">
            <a:avLst/>
          </a:prstGeom>
          <a:solidFill>
            <a:srgbClr val="E6000B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00275" y="422910"/>
            <a:ext cx="5149850" cy="61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4"/>
                </a:solidFill>
                <a:effectLst/>
                <a:sym typeface="+mn-ea"/>
              </a:rPr>
              <a:t>2.2   Spring Boot</a:t>
            </a:r>
            <a:r>
              <a:rPr lang="zh-CN" altLang="en-US" sz="3200">
                <a:solidFill>
                  <a:schemeClr val="accent4"/>
                </a:solidFill>
                <a:effectLst/>
                <a:sym typeface="+mn-ea"/>
              </a:rPr>
              <a:t>框架</a:t>
            </a:r>
            <a:endParaRPr lang="zh-CN" altLang="en-US" sz="32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6" name="Rectangle 16"/>
          <p:cNvSpPr/>
          <p:nvPr/>
        </p:nvSpPr>
        <p:spPr>
          <a:xfrm>
            <a:off x="635000" y="1497330"/>
            <a:ext cx="10220960" cy="216852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1.创建独立的Spring应用程序 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2.嵌入的Tomcat，无需部署WAR文件 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3.简化Maven配置 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4.自动配置Spring 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5</a:t>
            </a: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.开箱即用，没有代码生成，也无需XML配置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00275" y="422910"/>
            <a:ext cx="5149850" cy="61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4"/>
                </a:solidFill>
                <a:effectLst/>
                <a:sym typeface="+mn-ea"/>
              </a:rPr>
              <a:t>2.3   MyBatis</a:t>
            </a:r>
            <a:r>
              <a:rPr lang="zh-CN" altLang="en-US" sz="3200">
                <a:solidFill>
                  <a:schemeClr val="accent4"/>
                </a:solidFill>
                <a:effectLst/>
                <a:sym typeface="+mn-ea"/>
              </a:rPr>
              <a:t>框架</a:t>
            </a:r>
            <a:endParaRPr lang="zh-CN" altLang="en-US" sz="3200">
              <a:solidFill>
                <a:schemeClr val="accent4"/>
              </a:solidFill>
              <a:effectLst/>
              <a:sym typeface="+mn-ea"/>
            </a:endParaRPr>
          </a:p>
        </p:txBody>
      </p:sp>
      <p:sp>
        <p:nvSpPr>
          <p:cNvPr id="2" name="Rectangle 16"/>
          <p:cNvSpPr/>
          <p:nvPr/>
        </p:nvSpPr>
        <p:spPr>
          <a:xfrm>
            <a:off x="521335" y="1356360"/>
            <a:ext cx="10220960" cy="2584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</a:t>
            </a:r>
            <a:r>
              <a:rPr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MyBa</a:t>
            </a:r>
            <a:r>
              <a:rPr 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tis</a:t>
            </a:r>
            <a:r>
              <a:rPr kumimoji="0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 可以使用简单的 XML 或注解来配置和映射原生信息，将接口和 Java 的 POJOs（Plain Old Java Objects，普通的 Java对象）映射成数据库中的记录。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优点：</a:t>
            </a:r>
            <a:endParaRPr kumimoji="0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1.提供XML标签，支持编写动态SQL语句。</a:t>
            </a:r>
            <a:endParaRPr kumimoji="0" 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2.与JDBC相比，减少了50%以上的代码量</a:t>
            </a:r>
            <a:endParaRPr kumimoji="0" 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3.</a:t>
            </a:r>
            <a:r>
              <a:rPr kumimoji="0" lang="en-US" b="0" i="0" u="none" strike="noStrike" cap="none" spc="0" normalizeH="0" baseline="0" noProof="0" dirty="0">
                <a:solidFill>
                  <a:srgbClr val="ED37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SQL写在XML里，从程序代码中彻底分离</a:t>
            </a:r>
            <a:r>
              <a:rPr kumimoji="0" lang="en-US" b="0" i="0" u="none" strike="noStrike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  <a:sym typeface="Gill Sans" pitchFamily="3" charset="0"/>
              </a:rPr>
              <a:t>，降低耦合度，便于统一管理和优化，并可重用</a:t>
            </a:r>
            <a:endParaRPr kumimoji="0" lang="en-US" b="0" i="0" u="none" strike="noStrike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  <a:sym typeface="Gill Sans" pitchFamily="3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071370" y="3832225"/>
            <a:ext cx="10116185" cy="2877820"/>
            <a:chOff x="1203679" y="1972502"/>
            <a:chExt cx="7025921" cy="2776895"/>
          </a:xfrm>
        </p:grpSpPr>
        <p:sp>
          <p:nvSpPr>
            <p:cNvPr id="5" name="Freeform: Shape 30"/>
            <p:cNvSpPr/>
            <p:nvPr/>
          </p:nvSpPr>
          <p:spPr bwMode="auto">
            <a:xfrm>
              <a:off x="1355832" y="2832271"/>
              <a:ext cx="1693529" cy="191303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: Shape 31"/>
            <p:cNvSpPr/>
            <p:nvPr/>
          </p:nvSpPr>
          <p:spPr bwMode="auto">
            <a:xfrm>
              <a:off x="2361450" y="3094689"/>
              <a:ext cx="1693529" cy="1650617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Freeform: Shape 32"/>
            <p:cNvSpPr/>
            <p:nvPr/>
          </p:nvSpPr>
          <p:spPr bwMode="auto">
            <a:xfrm>
              <a:off x="3367068" y="2182474"/>
              <a:ext cx="1693529" cy="2562833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Freeform: Shape 33"/>
            <p:cNvSpPr/>
            <p:nvPr/>
          </p:nvSpPr>
          <p:spPr bwMode="auto">
            <a:xfrm>
              <a:off x="4372685" y="3619525"/>
              <a:ext cx="1693529" cy="112578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Freeform: Shape 34"/>
            <p:cNvSpPr/>
            <p:nvPr/>
          </p:nvSpPr>
          <p:spPr bwMode="auto">
            <a:xfrm>
              <a:off x="5378303" y="2569852"/>
              <a:ext cx="1693529" cy="2175454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: Shape 35"/>
            <p:cNvSpPr/>
            <p:nvPr/>
          </p:nvSpPr>
          <p:spPr bwMode="auto">
            <a:xfrm>
              <a:off x="6383921" y="3282130"/>
              <a:ext cx="1693529" cy="146317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6" name="Straight Connector 36"/>
            <p:cNvCxnSpPr/>
            <p:nvPr/>
          </p:nvCxnSpPr>
          <p:spPr>
            <a:xfrm>
              <a:off x="1203679" y="4747754"/>
              <a:ext cx="7025921" cy="164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9"/>
            <p:cNvSpPr txBox="1"/>
            <p:nvPr/>
          </p:nvSpPr>
          <p:spPr>
            <a:xfrm>
              <a:off x="1900153" y="2593008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70%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905868" y="287458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60%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908535" y="197250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90%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918777" y="3407319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45%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5925628" y="2395734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80%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6934739" y="3056220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750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50%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DIAGRAM" val="125f8ce3-a2dc-4f4c-8b62-1d8bdfa824cd"/>
</p:tagLst>
</file>

<file path=ppt/tags/tag2.xml><?xml version="1.0" encoding="utf-8"?>
<p:tagLst xmlns:p="http://schemas.openxmlformats.org/presentationml/2006/main">
  <p:tag name="ISLIDE.DIAGRAM" val="f193f56d-5b8d-437e-b40c-a1f975290548"/>
</p:tagLst>
</file>

<file path=ppt/tags/tag3.xml><?xml version="1.0" encoding="utf-8"?>
<p:tagLst xmlns:p="http://schemas.openxmlformats.org/presentationml/2006/main">
  <p:tag name="ISLIDE.DIAGRAM" val="f193f56d-5b8d-437e-b40c-a1f975290548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A0000"/>
    </a:accent1>
    <a:accent2>
      <a:srgbClr val="005BA1"/>
    </a:accent2>
    <a:accent3>
      <a:srgbClr val="14A0BB"/>
    </a:accent3>
    <a:accent4>
      <a:srgbClr val="429682"/>
    </a:accent4>
    <a:accent5>
      <a:srgbClr val="5E606C"/>
    </a:accent5>
    <a:accent6>
      <a:srgbClr val="6C6C6C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A0000"/>
    </a:accent1>
    <a:accent2>
      <a:srgbClr val="005BA1"/>
    </a:accent2>
    <a:accent3>
      <a:srgbClr val="14A0BB"/>
    </a:accent3>
    <a:accent4>
      <a:srgbClr val="429682"/>
    </a:accent4>
    <a:accent5>
      <a:srgbClr val="5E606C"/>
    </a:accent5>
    <a:accent6>
      <a:srgbClr val="6C6C6C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A0000"/>
    </a:accent1>
    <a:accent2>
      <a:srgbClr val="005BA1"/>
    </a:accent2>
    <a:accent3>
      <a:srgbClr val="14A0BB"/>
    </a:accent3>
    <a:accent4>
      <a:srgbClr val="429682"/>
    </a:accent4>
    <a:accent5>
      <a:srgbClr val="5E606C"/>
    </a:accent5>
    <a:accent6>
      <a:srgbClr val="6C6C6C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A0000"/>
    </a:accent1>
    <a:accent2>
      <a:srgbClr val="005BA1"/>
    </a:accent2>
    <a:accent3>
      <a:srgbClr val="14A0BB"/>
    </a:accent3>
    <a:accent4>
      <a:srgbClr val="429682"/>
    </a:accent4>
    <a:accent5>
      <a:srgbClr val="5E606C"/>
    </a:accent5>
    <a:accent6>
      <a:srgbClr val="6C6C6C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7964</Words>
  <Application>WPS 演示</Application>
  <PresentationFormat>宽屏</PresentationFormat>
  <Paragraphs>593</Paragraphs>
  <Slides>53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Century Gothic</vt:lpstr>
      <vt:lpstr>Roboto Light</vt:lpstr>
      <vt:lpstr>Calibri</vt:lpstr>
      <vt:lpstr>经典行书简</vt:lpstr>
      <vt:lpstr>方正静蕾简体</vt:lpstr>
      <vt:lpstr>Gill Sans</vt:lpstr>
      <vt:lpstr>HelveticaNeue LT 43 LightEx</vt:lpstr>
      <vt:lpstr>Arial Unicode MS</vt:lpstr>
      <vt:lpstr>等线</vt:lpstr>
      <vt:lpstr>华文行楷</vt:lpstr>
      <vt:lpstr>Gill Sans MT</vt:lpstr>
      <vt:lpstr>华文宋体</vt:lpstr>
      <vt:lpstr>华文楷体</vt:lpstr>
      <vt:lpstr>华文细黑</vt:lpstr>
      <vt:lpstr>方正喵呜体</vt:lpstr>
      <vt:lpstr>Times New Roman</vt:lpstr>
      <vt:lpstr>Impact</vt:lpstr>
      <vt:lpstr>Calibri</vt:lpstr>
      <vt:lpstr>Lifeline JL</vt:lpstr>
      <vt:lpstr>汉仪大宋简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What are words</cp:lastModifiedBy>
  <cp:revision>61</cp:revision>
  <dcterms:created xsi:type="dcterms:W3CDTF">2017-11-02T08:38:00Z</dcterms:created>
  <dcterms:modified xsi:type="dcterms:W3CDTF">2019-12-05T05:26:08Z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